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36"/>
  </p:notesMasterIdLst>
  <p:sldIdLst>
    <p:sldId id="256" r:id="rId2"/>
    <p:sldId id="288" r:id="rId3"/>
    <p:sldId id="305" r:id="rId4"/>
    <p:sldId id="289" r:id="rId5"/>
    <p:sldId id="291" r:id="rId6"/>
    <p:sldId id="261" r:id="rId7"/>
    <p:sldId id="306" r:id="rId8"/>
    <p:sldId id="260" r:id="rId9"/>
    <p:sldId id="258" r:id="rId10"/>
    <p:sldId id="259" r:id="rId11"/>
    <p:sldId id="262" r:id="rId12"/>
    <p:sldId id="263" r:id="rId13"/>
    <p:sldId id="264" r:id="rId14"/>
    <p:sldId id="276" r:id="rId15"/>
    <p:sldId id="272" r:id="rId16"/>
    <p:sldId id="266" r:id="rId17"/>
    <p:sldId id="269" r:id="rId18"/>
    <p:sldId id="283" r:id="rId19"/>
    <p:sldId id="284" r:id="rId20"/>
    <p:sldId id="285" r:id="rId21"/>
    <p:sldId id="293" r:id="rId22"/>
    <p:sldId id="304" r:id="rId23"/>
    <p:sldId id="294" r:id="rId24"/>
    <p:sldId id="295" r:id="rId25"/>
    <p:sldId id="296" r:id="rId26"/>
    <p:sldId id="297" r:id="rId27"/>
    <p:sldId id="298" r:id="rId28"/>
    <p:sldId id="299" r:id="rId29"/>
    <p:sldId id="300" r:id="rId30"/>
    <p:sldId id="301" r:id="rId31"/>
    <p:sldId id="302" r:id="rId32"/>
    <p:sldId id="303" r:id="rId33"/>
    <p:sldId id="307" r:id="rId34"/>
    <p:sldId id="308" r:id="rId35"/>
  </p:sldIdLst>
  <p:sldSz cx="9144000" cy="6858000" type="screen4x3"/>
  <p:notesSz cx="6797675" cy="9926638"/>
  <p:embeddedFontLst>
    <p:embeddedFont>
      <p:font typeface="Calibri" pitchFamily="34" charset="0"/>
      <p:regular r:id="rId37"/>
      <p:bold r:id="rId38"/>
      <p:italic r:id="rId39"/>
      <p:boldItalic r:id="rId40"/>
    </p:embeddedFont>
    <p:embeddedFont>
      <p:font typeface="Arial Narrow" pitchFamily="34" charset="0"/>
      <p:regular r:id="rId41"/>
      <p:bold r:id="rId42"/>
      <p:italic r:id="rId43"/>
      <p:boldItalic r:id="rId44"/>
    </p:embeddedFont>
    <p:embeddedFont>
      <p:font typeface="MS PGothic" pitchFamily="34" charset="-128"/>
      <p:regular r:id="rId45"/>
    </p:embeddedFont>
    <p:embeddedFont>
      <p:font typeface="Baumans"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D0E9F09-FFCC-4BDF-8A3D-BF1E8C0E54D8}">
  <a:tblStyle styleId="{AD0E9F09-FFCC-4BDF-8A3D-BF1E8C0E54D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p:scale>
          <a:sx n="70" d="100"/>
          <a:sy n="70" d="100"/>
        </p:scale>
        <p:origin x="-51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8" cy="496332"/>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2" y="0"/>
            <a:ext cx="2945658" cy="496332"/>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17575" y="744537"/>
            <a:ext cx="4962525" cy="372268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582"/>
            <a:ext cx="2945658" cy="496332"/>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2" y="9428582"/>
            <a:ext cx="294565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u-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14542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79768" y="4715153"/>
            <a:ext cx="5438139" cy="4466987"/>
          </a:xfrm>
          <a:prstGeom prst="rect">
            <a:avLst/>
          </a:prstGeom>
          <a:noFill/>
          <a:ln>
            <a:noFill/>
          </a:ln>
        </p:spPr>
        <p:txBody>
          <a:bodyPr spcFirstLastPara="1" wrap="square" lIns="91400" tIns="91400" rIns="91400" bIns="914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209" name="Shape 20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Shape 284"/>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285" name="Shape 285"/>
          <p:cNvSpPr txBox="1">
            <a:spLocks noGrp="1"/>
          </p:cNvSpPr>
          <p:nvPr>
            <p:ph type="sldNum" idx="12"/>
          </p:nvPr>
        </p:nvSpPr>
        <p:spPr>
          <a:xfrm>
            <a:off x="3850442" y="9428583"/>
            <a:ext cx="294565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u-E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Shape 296"/>
          <p:cNvSpPr txBox="1">
            <a:spLocks noGrp="1"/>
          </p:cNvSpPr>
          <p:nvPr>
            <p:ph type="body" idx="1"/>
          </p:nvPr>
        </p:nvSpPr>
        <p:spPr>
          <a:xfrm>
            <a:off x="679768" y="4715159"/>
            <a:ext cx="5438140" cy="446699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r>
              <a:rPr lang="eu-ES" sz="1200" b="0" i="0" u="none" strike="noStrike" cap="none">
                <a:solidFill>
                  <a:schemeClr val="dk1"/>
                </a:solidFill>
                <a:latin typeface="Calibri"/>
                <a:ea typeface="Calibri"/>
                <a:cs typeface="Calibri"/>
                <a:sym typeface="Calibri"/>
              </a:rPr>
              <a:t>Nola ari gara irudikatzen gure Batxilergoa:</a:t>
            </a:r>
            <a:endParaRPr/>
          </a:p>
          <a:p>
            <a:pPr marL="0" marR="0" lvl="0" indent="0" algn="l" rtl="0">
              <a:spcBef>
                <a:spcPts val="0"/>
              </a:spcBef>
              <a:spcAft>
                <a:spcPts val="0"/>
              </a:spcAft>
              <a:buClr>
                <a:schemeClr val="dk1"/>
              </a:buClr>
              <a:buFont typeface="Calibri"/>
              <a:buNone/>
            </a:pPr>
            <a:r>
              <a:rPr lang="eu-ES" sz="1200" b="0" i="0" u="none" strike="noStrike" cap="none">
                <a:solidFill>
                  <a:schemeClr val="dk1"/>
                </a:solidFill>
                <a:latin typeface="Calibri"/>
                <a:ea typeface="Calibri"/>
                <a:cs typeface="Calibri"/>
                <a:sym typeface="Calibri"/>
              </a:rPr>
              <a:t>IKASKUNTZA AKTIBOAN ZENTRATUA</a:t>
            </a:r>
            <a:endParaRPr/>
          </a:p>
          <a:p>
            <a:pPr marL="0" marR="0" lvl="0" indent="0" algn="l" rtl="0">
              <a:spcBef>
                <a:spcPts val="0"/>
              </a:spcBef>
              <a:spcAft>
                <a:spcPts val="0"/>
              </a:spcAft>
              <a:buClr>
                <a:srgbClr val="000000"/>
              </a:buClr>
              <a:buFont typeface="Calibri"/>
              <a:buNone/>
            </a:pPr>
            <a:r>
              <a:rPr lang="eu-ES" sz="1200" b="0" i="0" u="none" strike="noStrike" cap="none">
                <a:solidFill>
                  <a:srgbClr val="000000"/>
                </a:solidFill>
                <a:latin typeface="Calibri"/>
                <a:ea typeface="Calibri"/>
                <a:cs typeface="Calibri"/>
                <a:sym typeface="Calibri"/>
              </a:rPr>
              <a:t>Zer da aktiboa?</a:t>
            </a:r>
            <a:endParaRPr/>
          </a:p>
          <a:p>
            <a:pPr marL="0" marR="0" lvl="0" indent="0" algn="l" rtl="0">
              <a:spcBef>
                <a:spcPts val="0"/>
              </a:spcBef>
              <a:spcAft>
                <a:spcPts val="0"/>
              </a:spcAft>
              <a:buClr>
                <a:srgbClr val="000000"/>
              </a:buClr>
              <a:buFont typeface="Calibri"/>
              <a:buNone/>
            </a:pPr>
            <a:r>
              <a:rPr lang="eu-ES" sz="1200" b="0" i="0" u="none" strike="noStrike" cap="none">
                <a:solidFill>
                  <a:srgbClr val="000000"/>
                </a:solidFill>
                <a:latin typeface="Calibri"/>
                <a:ea typeface="Calibri"/>
                <a:cs typeface="Calibri"/>
                <a:sym typeface="Calibri"/>
              </a:rPr>
              <a:t>Nola jartzen ditugu aktibo?</a:t>
            </a:r>
            <a:endParaRPr/>
          </a:p>
          <a:p>
            <a:pPr marL="0" marR="0" lvl="0" indent="0" algn="l" rtl="0">
              <a:spcBef>
                <a:spcPts val="0"/>
              </a:spcBef>
              <a:spcAft>
                <a:spcPts val="0"/>
              </a:spcAft>
              <a:buClr>
                <a:srgbClr val="000000"/>
              </a:buClr>
              <a:buFont typeface="Calibri"/>
              <a:buNone/>
            </a:pPr>
            <a:r>
              <a:rPr lang="eu-ES" sz="1200" b="0" i="0" u="none" strike="noStrike" cap="none">
                <a:solidFill>
                  <a:srgbClr val="000000"/>
                </a:solidFill>
                <a:latin typeface="Calibri"/>
                <a:ea typeface="Calibri"/>
                <a:cs typeface="Calibri"/>
                <a:sym typeface="Calibri"/>
              </a:rPr>
              <a:t>Aktibo pentsamenduan: pentsamendu errutinak,  </a:t>
            </a:r>
            <a:endParaRPr/>
          </a:p>
          <a:p>
            <a:pPr marL="0" marR="0" lvl="0" indent="0" algn="l" rtl="0">
              <a:spcBef>
                <a:spcPts val="0"/>
              </a:spcBef>
              <a:spcAft>
                <a:spcPts val="0"/>
              </a:spcAft>
              <a:buClr>
                <a:srgbClr val="000000"/>
              </a:buClr>
              <a:buFont typeface="Calibri"/>
              <a:buNone/>
            </a:pPr>
            <a:r>
              <a:rPr lang="eu-ES" sz="1200" b="0" i="0" u="none" strike="noStrike" cap="none">
                <a:solidFill>
                  <a:srgbClr val="000000"/>
                </a:solidFill>
                <a:latin typeface="Calibri"/>
                <a:ea typeface="Calibri"/>
                <a:cs typeface="Calibri"/>
                <a:sym typeface="Calibri"/>
              </a:rPr>
              <a:t>Aktiboa kooperazioan, elkarlanean, kooperazioan</a:t>
            </a:r>
            <a:endParaRPr/>
          </a:p>
          <a:p>
            <a:pPr marL="0" marR="0" lvl="0" indent="0" algn="l" rtl="0">
              <a:spcBef>
                <a:spcPts val="0"/>
              </a:spcBef>
              <a:spcAft>
                <a:spcPts val="0"/>
              </a:spcAft>
              <a:buClr>
                <a:srgbClr val="000000"/>
              </a:buClr>
              <a:buFont typeface="Calibri"/>
              <a:buNone/>
            </a:pPr>
            <a:r>
              <a:rPr lang="eu-ES" sz="1200" b="0" i="0" u="none" strike="noStrike" cap="none">
                <a:solidFill>
                  <a:srgbClr val="000000"/>
                </a:solidFill>
                <a:latin typeface="Calibri"/>
                <a:ea typeface="Calibri"/>
                <a:cs typeface="Calibri"/>
                <a:sym typeface="Calibri"/>
              </a:rPr>
              <a:t>Aktiboa esperimentazio eta manipulazioan.</a:t>
            </a:r>
            <a:endParaRPr/>
          </a:p>
          <a:p>
            <a:pPr marL="0" marR="0" lvl="0" indent="0" algn="l" rtl="0">
              <a:spcBef>
                <a:spcPts val="0"/>
              </a:spcBef>
              <a:spcAft>
                <a:spcPts val="0"/>
              </a:spcAft>
              <a:buClr>
                <a:srgbClr val="000000"/>
              </a:buClr>
              <a:buFont typeface="Calibri"/>
              <a:buNone/>
            </a:pPr>
            <a:r>
              <a:rPr lang="eu-ES" sz="1200" b="0" i="0" u="none" strike="noStrike" cap="none">
                <a:solidFill>
                  <a:srgbClr val="000000"/>
                </a:solidFill>
                <a:latin typeface="Calibri"/>
                <a:ea typeface="Calibri"/>
                <a:cs typeface="Calibri"/>
                <a:sym typeface="Calibri"/>
              </a:rPr>
              <a:t>Aktiboa komunikazioan galdera onak egitea irakasleak eta entzuten jakitea. Ikaskuntza multidirezionala da; danok ikasten dugu, irakasleak ere, denon artean, norabide guztietan.</a:t>
            </a:r>
            <a:endParaRPr/>
          </a:p>
          <a:p>
            <a:pPr marL="0" marR="0" lvl="0" indent="0" algn="l" rtl="0">
              <a:spcBef>
                <a:spcPts val="0"/>
              </a:spcBef>
              <a:spcAft>
                <a:spcPts val="0"/>
              </a:spcAft>
              <a:buClr>
                <a:srgbClr val="000000"/>
              </a:buClr>
              <a:buFont typeface="Calibri"/>
              <a:buNone/>
            </a:pPr>
            <a:r>
              <a:rPr lang="eu-ES" sz="1200" b="0" i="0" u="none" strike="noStrike" cap="none">
                <a:solidFill>
                  <a:srgbClr val="000000"/>
                </a:solidFill>
                <a:latin typeface="Calibri"/>
                <a:ea typeface="Calibri"/>
                <a:cs typeface="Calibri"/>
                <a:sym typeface="Calibri"/>
              </a:rPr>
              <a:t>Hori guztia ahalbideratzen duen metodologia</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297" name="Shape 297"/>
          <p:cNvSpPr txBox="1">
            <a:spLocks noGrp="1"/>
          </p:cNvSpPr>
          <p:nvPr>
            <p:ph type="sldNum" idx="12"/>
          </p:nvPr>
        </p:nvSpPr>
        <p:spPr>
          <a:xfrm>
            <a:off x="3850443" y="9428594"/>
            <a:ext cx="294565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u-E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79768" y="4715154"/>
            <a:ext cx="5438140" cy="44669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Font typeface="Calibri"/>
              <a:buNone/>
            </a:pPr>
            <a:r>
              <a:rPr lang="eu-ES" sz="1200" b="0" i="0" u="none" strike="noStrike" cap="none">
                <a:solidFill>
                  <a:srgbClr val="000000"/>
                </a:solidFill>
                <a:latin typeface="Calibri"/>
                <a:ea typeface="Calibri"/>
                <a:cs typeface="Calibri"/>
                <a:sym typeface="Calibri"/>
              </a:rPr>
              <a:t>PROIEKTUEN BIDEZ LANA EGITEN </a:t>
            </a:r>
            <a:endParaRPr/>
          </a:p>
          <a:p>
            <a:pPr marL="0" marR="0" lvl="0" indent="0" algn="l" rtl="0">
              <a:spcBef>
                <a:spcPts val="0"/>
              </a:spcBef>
              <a:spcAft>
                <a:spcPts val="0"/>
              </a:spcAft>
              <a:buClr>
                <a:srgbClr val="000000"/>
              </a:buClr>
              <a:buFont typeface="Calibri"/>
              <a:buNone/>
            </a:pPr>
            <a:r>
              <a:rPr lang="eu-ES" sz="1200" b="0" i="0" u="none" strike="noStrike" cap="none">
                <a:solidFill>
                  <a:srgbClr val="000000"/>
                </a:solidFill>
                <a:latin typeface="Calibri"/>
                <a:ea typeface="Calibri"/>
                <a:cs typeface="Calibri"/>
                <a:sym typeface="Calibri"/>
              </a:rPr>
              <a:t>Egoera errealak, esanguratsuak eta ikasketa aktiboa ahalbideratuko duen proiektuak.  Disziplinatan sakabanatutako planteamendutik, proiektu edo eremu interdisziplinarretako planteamendua da egin nahi duguna. Lan kooperatiboaren bidez.</a:t>
            </a:r>
            <a:endParaRPr/>
          </a:p>
        </p:txBody>
      </p:sp>
      <p:sp>
        <p:nvSpPr>
          <p:cNvPr id="307" name="Shape 30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Font typeface="Calibri"/>
              <a:buNone/>
            </a:pPr>
            <a:r>
              <a:rPr lang="eu-ES" sz="1200" b="0" i="0" u="none" strike="noStrike" cap="none">
                <a:solidFill>
                  <a:srgbClr val="000000"/>
                </a:solidFill>
                <a:latin typeface="Calibri"/>
                <a:ea typeface="Calibri"/>
                <a:cs typeface="Calibri"/>
                <a:sym typeface="Calibri"/>
              </a:rPr>
              <a:t>ESPAZIO ZABALAK, ATSEGINAK</a:t>
            </a:r>
            <a:endParaRPr/>
          </a:p>
          <a:p>
            <a:pPr marL="0" marR="0" lvl="0" indent="0" algn="l" rtl="0">
              <a:spcBef>
                <a:spcPts val="0"/>
              </a:spcBef>
              <a:spcAft>
                <a:spcPts val="0"/>
              </a:spcAft>
              <a:buClr>
                <a:srgbClr val="000000"/>
              </a:buClr>
              <a:buFont typeface="Calibri"/>
              <a:buNone/>
            </a:pPr>
            <a:r>
              <a:rPr lang="eu-ES" sz="1200" b="0" i="0" u="none" strike="noStrike" cap="none">
                <a:solidFill>
                  <a:srgbClr val="000000"/>
                </a:solidFill>
                <a:latin typeface="Calibri"/>
                <a:ea typeface="Calibri"/>
                <a:cs typeface="Calibri"/>
                <a:sym typeface="Calibri"/>
              </a:rPr>
              <a:t>Plantemendu arkitektonikoak metodologikoaren zerbitzura egon behar du. Nolakoak metodologia honetan? Zabalak, argiak, atseginak lehendabizi; kafetegi batetik gertuago ospitale batetik baino; taldekatze ezberdinak ahalbideratuko duten espazioak: banakako lana, talde txikietakoa, haundikoa, asanbladak, tutore edo irakaslearekin elkarrizketetarako tokia…</a:t>
            </a:r>
            <a:endParaRPr/>
          </a:p>
        </p:txBody>
      </p:sp>
      <p:sp>
        <p:nvSpPr>
          <p:cNvPr id="493" name="Shape 49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Font typeface="Calibri"/>
              <a:buNone/>
            </a:pPr>
            <a:r>
              <a:rPr lang="eu-ES" sz="1200" b="0" i="0" u="none" strike="noStrike" cap="none">
                <a:solidFill>
                  <a:srgbClr val="000000"/>
                </a:solidFill>
                <a:latin typeface="Calibri"/>
                <a:ea typeface="Calibri"/>
                <a:cs typeface="Calibri"/>
                <a:sym typeface="Calibri"/>
              </a:rPr>
              <a:t>ESPAZIO ZABALAK, ATSEGINAK</a:t>
            </a:r>
            <a:endParaRPr/>
          </a:p>
          <a:p>
            <a:pPr marL="0" marR="0" lvl="0" indent="0" algn="l" rtl="0">
              <a:spcBef>
                <a:spcPts val="0"/>
              </a:spcBef>
              <a:spcAft>
                <a:spcPts val="0"/>
              </a:spcAft>
              <a:buClr>
                <a:srgbClr val="000000"/>
              </a:buClr>
              <a:buFont typeface="Calibri"/>
              <a:buNone/>
            </a:pPr>
            <a:r>
              <a:rPr lang="eu-ES" sz="1200" b="0" i="0" u="none" strike="noStrike" cap="none">
                <a:solidFill>
                  <a:srgbClr val="000000"/>
                </a:solidFill>
                <a:latin typeface="Calibri"/>
                <a:ea typeface="Calibri"/>
                <a:cs typeface="Calibri"/>
                <a:sym typeface="Calibri"/>
              </a:rPr>
              <a:t>Plantemendu arkitektonikoak metodologikoaren zerbitzura egon behar du. Nolakoak metodologia honetan? Zabalak, argiak, atseginak lehendabizi; kafetegi batetik gertuago ospitale batetik baino; taldekatze ezberdinak ahalbideratuko duten espazioak: banakako lana, talde txikietakoa, haundikoa, asanbladak, tutore edo irakaslearekin elkarrizketetarako tokia…</a:t>
            </a:r>
            <a:endParaRPr/>
          </a:p>
        </p:txBody>
      </p:sp>
      <p:sp>
        <p:nvSpPr>
          <p:cNvPr id="427" name="Shape 42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79768" y="4715154"/>
            <a:ext cx="5438100" cy="4467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u-ES" sz="1200" b="0" i="0" u="none" strike="noStrike" cap="none">
                <a:solidFill>
                  <a:schemeClr val="dk1"/>
                </a:solidFill>
                <a:latin typeface="Calibri"/>
                <a:ea typeface="Calibri"/>
                <a:cs typeface="Calibri"/>
                <a:sym typeface="Calibri"/>
              </a:rPr>
              <a:t>Urrats esanguratsuak izan dira, zalantzarik gabe, baina momentu honetan guretzat aldaketa horiek ez dira nahikoak.</a:t>
            </a:r>
            <a:endParaRPr/>
          </a:p>
          <a:p>
            <a:pPr marL="0" marR="0" lvl="0" indent="0" algn="l" rtl="0">
              <a:spcBef>
                <a:spcPts val="0"/>
              </a:spcBef>
              <a:spcAft>
                <a:spcPts val="0"/>
              </a:spcAft>
              <a:buClr>
                <a:schemeClr val="dk1"/>
              </a:buClr>
              <a:buFont typeface="Calibri"/>
              <a:buNone/>
            </a:pPr>
            <a:r>
              <a:rPr lang="eu-ES" sz="1200" b="0" i="0" u="none" strike="noStrike" cap="none">
                <a:solidFill>
                  <a:schemeClr val="dk1"/>
                </a:solidFill>
                <a:latin typeface="Calibri"/>
                <a:ea typeface="Calibri"/>
                <a:cs typeface="Calibri"/>
                <a:sym typeface="Calibri"/>
              </a:rPr>
              <a:t>Gaur egungo ikasleek, pertsonek dituzten beharrak ondo atenditzeko beste zerbait behar da, eraldaketa. Curriculuma, metodologia, ebaluazioa, ikasle eta irakasleen rola … aspektu guztiak ikutuko dituena:  SISTEMIKOA eta DISRUPTIBOA, aurrekoarekin apurtzea suposatuko duena.</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u-ES" sz="1200" b="0" i="0" u="none" strike="noStrike" cap="none">
                <a:solidFill>
                  <a:schemeClr val="dk1"/>
                </a:solidFill>
                <a:latin typeface="Calibri"/>
                <a:ea typeface="Calibri"/>
                <a:cs typeface="Calibri"/>
                <a:sym typeface="Calibri"/>
              </a:rPr>
              <a:t>Horretan pentsatzen hasita gaude. Gure ikastolan aurten gure pedagogia, Konfiantzaren Pedagogia,  oinarritzen den markoa  idatzi dugu. Arizmendi osatzen dugunontzat iparra. Horri Bigarren hezkuntzan nola erantzun galderak eraman gaitu, orain deskribatuko dudan eszenatokira.</a:t>
            </a:r>
            <a:endParaRPr/>
          </a:p>
        </p:txBody>
      </p:sp>
      <p:sp>
        <p:nvSpPr>
          <p:cNvPr id="353" name="Shape 35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79768" y="4715154"/>
            <a:ext cx="5438100" cy="4467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u-ES" sz="1200" b="0" i="0" u="none" strike="noStrike" cap="none">
                <a:solidFill>
                  <a:schemeClr val="dk1"/>
                </a:solidFill>
                <a:latin typeface="Calibri"/>
                <a:ea typeface="Calibri"/>
                <a:cs typeface="Calibri"/>
                <a:sym typeface="Calibri"/>
              </a:rPr>
              <a:t>Urrats esanguratsuak izan dira, zalantzarik gabe, baina momentu honetan guretzat aldaketa horiek ez dira nahikoak.</a:t>
            </a:r>
            <a:endParaRPr/>
          </a:p>
          <a:p>
            <a:pPr marL="0" marR="0" lvl="0" indent="0" algn="l" rtl="0">
              <a:spcBef>
                <a:spcPts val="0"/>
              </a:spcBef>
              <a:spcAft>
                <a:spcPts val="0"/>
              </a:spcAft>
              <a:buClr>
                <a:schemeClr val="dk1"/>
              </a:buClr>
              <a:buFont typeface="Calibri"/>
              <a:buNone/>
            </a:pPr>
            <a:r>
              <a:rPr lang="eu-ES" sz="1200" b="0" i="0" u="none" strike="noStrike" cap="none">
                <a:solidFill>
                  <a:schemeClr val="dk1"/>
                </a:solidFill>
                <a:latin typeface="Calibri"/>
                <a:ea typeface="Calibri"/>
                <a:cs typeface="Calibri"/>
                <a:sym typeface="Calibri"/>
              </a:rPr>
              <a:t>Gaur egungo ikasleek, pertsonek dituzten beharrak ondo atenditzeko beste zerbait behar da, eraldaketa. Curriculuma, metodologia, ebaluazioa, ikasle eta irakasleen rola … aspektu guztiak ikutuko dituena:  SISTEMIKOA eta DISRUPTIBOA, aurrekoarekin apurtzea suposatuko duena.</a:t>
            </a:r>
            <a:endParaRP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u-ES" sz="1200" b="0" i="0" u="none" strike="noStrike" cap="none">
                <a:solidFill>
                  <a:schemeClr val="dk1"/>
                </a:solidFill>
                <a:latin typeface="Calibri"/>
                <a:ea typeface="Calibri"/>
                <a:cs typeface="Calibri"/>
                <a:sym typeface="Calibri"/>
              </a:rPr>
              <a:t>Horretan pentsatzen hasita gaude. Gure ikastolan aurten gure pedagogia, Konfiantzaren Pedagogia,  oinarritzen den markoa  idatzi dugu. Arizmendi osatzen dugunontzat iparra. Horri Bigarren hezkuntzan nola erantzun galderak eraman gaitu, orain deskribatuko dudan eszenatokira.</a:t>
            </a:r>
            <a:endParaRPr/>
          </a:p>
        </p:txBody>
      </p:sp>
      <p:sp>
        <p:nvSpPr>
          <p:cNvPr id="389" name="Shape 38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txBox="1">
            <a:spLocks noGrp="1"/>
          </p:cNvSpPr>
          <p:nvPr>
            <p:ph type="body" idx="1"/>
          </p:nvPr>
        </p:nvSpPr>
        <p:spPr>
          <a:xfrm>
            <a:off x="679768" y="4715154"/>
            <a:ext cx="5438100" cy="446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Font typeface="Calibri"/>
              <a:buNone/>
            </a:pPr>
            <a:r>
              <a:rPr lang="eu-ES" sz="1200" b="0" i="0" u="none" strike="noStrike" cap="none">
                <a:solidFill>
                  <a:srgbClr val="000000"/>
                </a:solidFill>
                <a:latin typeface="Calibri"/>
                <a:ea typeface="Calibri"/>
                <a:cs typeface="Calibri"/>
                <a:sym typeface="Calibri"/>
              </a:rPr>
              <a:t>ESPAZIO ZABALAK, ATSEGINAK</a:t>
            </a:r>
            <a:endParaRPr/>
          </a:p>
          <a:p>
            <a:pPr marL="0" marR="0" lvl="0" indent="0" algn="l" rtl="0">
              <a:spcBef>
                <a:spcPts val="0"/>
              </a:spcBef>
              <a:spcAft>
                <a:spcPts val="0"/>
              </a:spcAft>
              <a:buClr>
                <a:srgbClr val="000000"/>
              </a:buClr>
              <a:buFont typeface="Calibri"/>
              <a:buNone/>
            </a:pPr>
            <a:r>
              <a:rPr lang="eu-ES" sz="1200" b="0" i="0" u="none" strike="noStrike" cap="none">
                <a:solidFill>
                  <a:srgbClr val="000000"/>
                </a:solidFill>
                <a:latin typeface="Calibri"/>
                <a:ea typeface="Calibri"/>
                <a:cs typeface="Calibri"/>
                <a:sym typeface="Calibri"/>
              </a:rPr>
              <a:t>Plantemendu arkitektonikoak metodologikoaren zerbitzura egon behar du. Nolakoak metodologia honetan? Zabalak, argiak, atseginak lehendabizi; kafetegi batetik gertuago ospitale batetik baino; taldekatze ezberdinak ahalbideratuko duten espazioak: banakako lana, talde txikietakoa, haundikoa, asanbladak, tutore edo irakaslearekin elkarrizketetarako tokia…</a:t>
            </a:r>
            <a:endParaRPr/>
          </a:p>
        </p:txBody>
      </p:sp>
      <p:sp>
        <p:nvSpPr>
          <p:cNvPr id="580" name="Shape 58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Font typeface="Calibri"/>
              <a:buNone/>
            </a:pPr>
            <a:r>
              <a:rPr lang="eu-ES" sz="1200" b="0" i="0" u="none" strike="noStrike" cap="none">
                <a:solidFill>
                  <a:srgbClr val="000000"/>
                </a:solidFill>
                <a:latin typeface="Calibri"/>
                <a:ea typeface="Calibri"/>
                <a:cs typeface="Calibri"/>
                <a:sym typeface="Calibri"/>
              </a:rPr>
              <a:t>ESPAZIO ZABALAK, ATSEGINAK</a:t>
            </a:r>
            <a:endParaRPr/>
          </a:p>
          <a:p>
            <a:pPr marL="0" marR="0" lvl="0" indent="0" algn="l" rtl="0">
              <a:spcBef>
                <a:spcPts val="0"/>
              </a:spcBef>
              <a:spcAft>
                <a:spcPts val="0"/>
              </a:spcAft>
              <a:buClr>
                <a:srgbClr val="000000"/>
              </a:buClr>
              <a:buFont typeface="Calibri"/>
              <a:buNone/>
            </a:pPr>
            <a:r>
              <a:rPr lang="eu-ES" sz="1200" b="0" i="0" u="none" strike="noStrike" cap="none">
                <a:solidFill>
                  <a:srgbClr val="000000"/>
                </a:solidFill>
                <a:latin typeface="Calibri"/>
                <a:ea typeface="Calibri"/>
                <a:cs typeface="Calibri"/>
                <a:sym typeface="Calibri"/>
              </a:rPr>
              <a:t>Plantemendu arkitektonikoak metodologikoaren zerbitzura egon behar du. Nolakoak metodologia honetan? Zabalak, argiak, atseginak lehendabizi; kafetegi batetik gertuago ospitale batetik baino; taldekatze ezberdinak ahalbideratuko duten espazioak: banakako lana, talde txikietakoa, haundikoa, asanbladak, tutore edo irakaslearekin elkarrizketetarako tokia…</a:t>
            </a:r>
            <a:endParaRPr/>
          </a:p>
        </p:txBody>
      </p:sp>
      <p:sp>
        <p:nvSpPr>
          <p:cNvPr id="591" name="Shape 59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txBox="1">
            <a:spLocks noGrp="1"/>
          </p:cNvSpPr>
          <p:nvPr>
            <p:ph type="sldNum" idx="12"/>
          </p:nvPr>
        </p:nvSpPr>
        <p:spPr>
          <a:xfrm>
            <a:off x="3850442" y="9428582"/>
            <a:ext cx="294565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u-E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
        <p:nvSpPr>
          <p:cNvPr id="602" name="Shape 60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03" name="Shape 603"/>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r>
              <a:rPr lang="eu-ES" sz="1200" b="0" i="0" u="none" strike="noStrike" cap="none">
                <a:solidFill>
                  <a:schemeClr val="dk1"/>
                </a:solidFill>
                <a:latin typeface="Calibri"/>
                <a:ea typeface="Calibri"/>
                <a:cs typeface="Calibri"/>
                <a:sym typeface="Calibri"/>
              </a:rPr>
              <a:t>Eskerrik asko!</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79768" y="4715153"/>
            <a:ext cx="5438139" cy="4466987"/>
          </a:xfrm>
          <a:prstGeom prst="rect">
            <a:avLst/>
          </a:prstGeom>
          <a:noFill/>
          <a:ln>
            <a:noFill/>
          </a:ln>
        </p:spPr>
        <p:txBody>
          <a:bodyPr spcFirstLastPara="1" wrap="square" lIns="91400" tIns="91400" rIns="91400" bIns="914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209" name="Shape 20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Shape 96"/>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7" name="Shape 97"/>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u-E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Shape 96"/>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7" name="Shape 97"/>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u-E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Shape 106"/>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u-E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Shape 115"/>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6" name="Shape 116"/>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u-E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Shape 124"/>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u-E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Shape 133"/>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4" name="Shape 134"/>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u-E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Shape 142"/>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3" name="Shape 143"/>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u-E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Shape 152"/>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u-E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3" name="Shape 163"/>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u-E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Shape 172"/>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3" name="Shape 173"/>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u-E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79768" y="4715153"/>
            <a:ext cx="5438139" cy="4466987"/>
          </a:xfrm>
          <a:prstGeom prst="rect">
            <a:avLst/>
          </a:prstGeom>
          <a:noFill/>
          <a:ln>
            <a:noFill/>
          </a:ln>
        </p:spPr>
        <p:txBody>
          <a:bodyPr spcFirstLastPara="1" wrap="square" lIns="91400" tIns="91400" rIns="91400" bIns="914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209" name="Shape 20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Shape 183"/>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4" name="Shape 184"/>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u-ES"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Shape 192"/>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3" name="Shape 193"/>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u-ES"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0B27649-326C-46C2-B8EF-026C0113087B}" type="slidenum">
              <a:rPr lang="es-ES" altLang="es-ES" smtClean="0">
                <a:latin typeface="Arial" charset="0"/>
                <a:ea typeface="MS PGothic" pitchFamily="34" charset="-128"/>
              </a:rPr>
              <a:pPr eaLnBrk="1" hangingPunct="1">
                <a:spcBef>
                  <a:spcPct val="0"/>
                </a:spcBef>
              </a:pPr>
              <a:t>5</a:t>
            </a:fld>
            <a:endParaRPr lang="es-ES" altLang="es-ES" smtClean="0">
              <a:latin typeface="Arial" charset="0"/>
              <a:ea typeface="MS PGothic" pitchFamily="34" charset="-128"/>
            </a:endParaRPr>
          </a:p>
        </p:txBody>
      </p:sp>
      <p:sp>
        <p:nvSpPr>
          <p:cNvPr id="7782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err="1" smtClean="0"/>
              <a:t>Eskerrik</a:t>
            </a:r>
            <a:r>
              <a:rPr lang="es-ES" altLang="es-ES" dirty="0" smtClean="0"/>
              <a:t> </a:t>
            </a:r>
            <a:r>
              <a:rPr lang="es-ES" altLang="es-ES" dirty="0" err="1" smtClean="0"/>
              <a:t>asko</a:t>
            </a:r>
            <a:r>
              <a:rPr lang="es-ES" altLang="es-ES" smtClean="0"/>
              <a:t>!</a:t>
            </a:r>
          </a:p>
        </p:txBody>
      </p:sp>
    </p:spTree>
    <p:extLst>
      <p:ext uri="{BB962C8B-B14F-4D97-AF65-F5344CB8AC3E}">
        <p14:creationId xmlns:p14="http://schemas.microsoft.com/office/powerpoint/2010/main" val="1073578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Shape 272"/>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273" name="Shape 273"/>
          <p:cNvSpPr txBox="1">
            <a:spLocks noGrp="1"/>
          </p:cNvSpPr>
          <p:nvPr>
            <p:ph type="sldNum" idx="12"/>
          </p:nvPr>
        </p:nvSpPr>
        <p:spPr>
          <a:xfrm>
            <a:off x="3850442" y="9428582"/>
            <a:ext cx="294565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u-E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0B27649-326C-46C2-B8EF-026C0113087B}" type="slidenum">
              <a:rPr lang="es-ES" altLang="es-ES" smtClean="0">
                <a:latin typeface="Arial" charset="0"/>
                <a:ea typeface="MS PGothic" pitchFamily="34" charset="-128"/>
              </a:rPr>
              <a:pPr eaLnBrk="1" hangingPunct="1">
                <a:spcBef>
                  <a:spcPct val="0"/>
                </a:spcBef>
              </a:pPr>
              <a:t>7</a:t>
            </a:fld>
            <a:endParaRPr lang="es-ES" altLang="es-ES" smtClean="0">
              <a:latin typeface="Arial" charset="0"/>
              <a:ea typeface="MS PGothic" pitchFamily="34" charset="-128"/>
            </a:endParaRPr>
          </a:p>
        </p:txBody>
      </p:sp>
      <p:sp>
        <p:nvSpPr>
          <p:cNvPr id="7782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err="1" smtClean="0"/>
              <a:t>Eskerrik</a:t>
            </a:r>
            <a:r>
              <a:rPr lang="es-ES" altLang="es-ES" dirty="0" smtClean="0"/>
              <a:t> </a:t>
            </a:r>
            <a:r>
              <a:rPr lang="es-ES" altLang="es-ES" dirty="0" err="1" smtClean="0"/>
              <a:t>asko</a:t>
            </a:r>
            <a:r>
              <a:rPr lang="es-ES" altLang="es-ES" smtClean="0"/>
              <a:t>!</a:t>
            </a:r>
          </a:p>
        </p:txBody>
      </p:sp>
    </p:spTree>
    <p:extLst>
      <p:ext uri="{BB962C8B-B14F-4D97-AF65-F5344CB8AC3E}">
        <p14:creationId xmlns:p14="http://schemas.microsoft.com/office/powerpoint/2010/main" val="107357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Shape 259"/>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260" name="Shape 260"/>
          <p:cNvSpPr txBox="1">
            <a:spLocks noGrp="1"/>
          </p:cNvSpPr>
          <p:nvPr>
            <p:ph type="sldNum" idx="12"/>
          </p:nvPr>
        </p:nvSpPr>
        <p:spPr>
          <a:xfrm>
            <a:off x="3850442" y="9428582"/>
            <a:ext cx="294565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u-E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Shape 230"/>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231" name="Shape 231"/>
          <p:cNvSpPr txBox="1">
            <a:spLocks noGrp="1"/>
          </p:cNvSpPr>
          <p:nvPr>
            <p:ph type="sldNum" idx="12"/>
          </p:nvPr>
        </p:nvSpPr>
        <p:spPr>
          <a:xfrm>
            <a:off x="3850442" y="9428582"/>
            <a:ext cx="294565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u-E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Shape 245"/>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246" name="Shape 246"/>
          <p:cNvSpPr txBox="1">
            <a:spLocks noGrp="1"/>
          </p:cNvSpPr>
          <p:nvPr>
            <p:ph type="sldNum" idx="12"/>
          </p:nvPr>
        </p:nvSpPr>
        <p:spPr>
          <a:xfrm>
            <a:off x="3850442" y="9428582"/>
            <a:ext cx="294565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u-E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Hutsik"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u-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ulua eta testu bertikala"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u-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ulu bertikala eta testua"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u-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uluaren diapositiba" type="title">
  <p:cSld name="TITL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1" name="Shape 21"/>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u-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ulua eta edukia" type="obj">
  <p:cSld name="OBJEC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7" name="Shape 27"/>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u-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talaren goiburua" type="secHead">
  <p:cSld name="SECTION_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33" name="Shape 33"/>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u-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 eduki" type="twoObj">
  <p:cSld name="TWO_OBJECT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u-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onparazioa" type="twoTxTwoObj">
  <p:cSld name="TWO_OBJECTS_WITH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46" name="Shape 46"/>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u-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ulua bakarrik" type="titleOnly">
  <p:cSld name="TITLE_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55" name="Shape 5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u-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pigrafedun edukia"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u-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pigrafedun irudia"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u-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u-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ai_zelanegitendulan_00.mp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0.jpg"/><Relationship Id="rId4" Type="http://schemas.openxmlformats.org/officeDocument/2006/relationships/hyperlink" Target="https://youtu.be/MgHV-VWNNeQ"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hyperlink" Target="https://youtu.be/MgHV-VWNNeQ" TargetMode="Externa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youtu.be/MgHV-VWNNeQ" TargetMode="External"/><Relationship Id="rId5" Type="http://schemas.openxmlformats.org/officeDocument/2006/relationships/image" Target="../media/image13.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0.jpg"/><Relationship Id="rId4" Type="http://schemas.openxmlformats.org/officeDocument/2006/relationships/hyperlink" Target="https://youtu.be/MgHV-VWNNeQ" TargetMode="Externa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hyperlink" Target="http://arizmendikastola.xtendeducacion.com/" TargetMode="External"/><Relationship Id="rId12"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arizmendikastola.xtendeducaria.com/login/index.php" TargetMode="External"/><Relationship Id="rId11" Type="http://schemas.openxmlformats.org/officeDocument/2006/relationships/image" Target="../media/image18.jpg"/><Relationship Id="rId5" Type="http://schemas.openxmlformats.org/officeDocument/2006/relationships/image" Target="../media/image10.jpg"/><Relationship Id="rId10" Type="http://schemas.openxmlformats.org/officeDocument/2006/relationships/image" Target="../media/image17.jpg"/><Relationship Id="rId4" Type="http://schemas.openxmlformats.org/officeDocument/2006/relationships/hyperlink" Target="https://youtu.be/MgHV-VWNNeQ" TargetMode="External"/><Relationship Id="rId9"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hyperlink" Target="https://youtu.be/MgHV-VWNNeQ" TargetMode="External"/><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arizmendikastola.xtendeducacion.com/" TargetMode="External"/><Relationship Id="rId5" Type="http://schemas.openxmlformats.org/officeDocument/2006/relationships/image" Target="../media/image5.pn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youtu.be/MgHV-VWNNeQ" TargetMode="External"/><Relationship Id="rId7" Type="http://schemas.openxmlformats.org/officeDocument/2006/relationships/hyperlink" Target="https://arizmendikastola.xtendeducaria.com/local/docencia/actual/index.php"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arizmendikastola.xtendeducacion.com/" TargetMode="External"/><Relationship Id="rId5" Type="http://schemas.openxmlformats.org/officeDocument/2006/relationships/image" Target="../media/image5.pn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arizmendikastola.xtendeducacion.com/" TargetMode="External"/><Relationship Id="rId5" Type="http://schemas.openxmlformats.org/officeDocument/2006/relationships/image" Target="../media/image10.jpg"/><Relationship Id="rId4" Type="http://schemas.openxmlformats.org/officeDocument/2006/relationships/hyperlink" Target="https://youtu.be/MgHV-VWNNeQ"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0.jpg"/><Relationship Id="rId4" Type="http://schemas.openxmlformats.org/officeDocument/2006/relationships/hyperlink" Target="https://youtu.be/MgHV-VWNNeQ"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supertaldea.wixsite.com/personalgym" TargetMode="External"/><Relationship Id="rId2" Type="http://schemas.openxmlformats.org/officeDocument/2006/relationships/hyperlink" Target="https://olatzzubizarreta1.wixsite.com/bizibide" TargetMode="External"/><Relationship Id="rId1" Type="http://schemas.openxmlformats.org/officeDocument/2006/relationships/slideLayout" Target="../slideLayouts/slideLayout1.xml"/><Relationship Id="rId5" Type="http://schemas.openxmlformats.org/officeDocument/2006/relationships/hyperlink" Target="http://editor.wix.com/html/editor/web/renderer/edit/ade0f04a-3f89-4761-8caa-361ad98db179?metaSiteId=74c1e4ab-2f4e-4e8b-9284-7af881ef1ffc&amp;editorSessionId=86C17FD6-455D-45FC-B60C-2E03F3082C73" TargetMode="External"/><Relationship Id="rId4" Type="http://schemas.openxmlformats.org/officeDocument/2006/relationships/hyperlink" Target="http://editor.wix.com/html/editor/web/renderer/edit/ade0f04a-3f89-4761-8caa-361ad98db179?metaSiteId=74c1e4ab-2f4e-4e8b-9284-7af881ef1ffc&amp;editorSessionId=3F696DF5-A1D0-4A60-8D84-A73849F6B301"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drive.google.com/open?id=0ByateoQxSyoEV0tjWFkxZkxKUl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p:nvPr/>
        </p:nvSpPr>
        <p:spPr>
          <a:xfrm>
            <a:off x="1293812" y="5734050"/>
            <a:ext cx="6218235" cy="4619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Arial"/>
              <a:buNone/>
            </a:pPr>
            <a:r>
              <a:rPr lang="eu-ES" sz="2400" b="1" i="0" u="none" strike="noStrike" cap="none">
                <a:solidFill>
                  <a:schemeClr val="lt1"/>
                </a:solidFill>
                <a:latin typeface="Arial Narrow"/>
                <a:ea typeface="Arial Narrow"/>
                <a:cs typeface="Arial Narrow"/>
                <a:sym typeface="Arial Narrow"/>
              </a:rPr>
              <a:t>Leintz bailarako</a:t>
            </a:r>
            <a:endParaRPr/>
          </a:p>
        </p:txBody>
      </p:sp>
      <p:pic>
        <p:nvPicPr>
          <p:cNvPr id="212" name="Shape 212"/>
          <p:cNvPicPr preferRelativeResize="0"/>
          <p:nvPr/>
        </p:nvPicPr>
        <p:blipFill rotWithShape="1">
          <a:blip r:embed="rId3">
            <a:alphaModFix/>
          </a:blip>
          <a:srcRect/>
          <a:stretch/>
        </p:blipFill>
        <p:spPr>
          <a:xfrm>
            <a:off x="3296709" y="4797152"/>
            <a:ext cx="2515500" cy="656700"/>
          </a:xfrm>
          <a:prstGeom prst="rect">
            <a:avLst/>
          </a:prstGeom>
          <a:noFill/>
          <a:ln>
            <a:noFill/>
          </a:ln>
        </p:spPr>
      </p:pic>
      <p:pic>
        <p:nvPicPr>
          <p:cNvPr id="213" name="Shape 213"/>
          <p:cNvPicPr preferRelativeResize="0"/>
          <p:nvPr/>
        </p:nvPicPr>
        <p:blipFill rotWithShape="1">
          <a:blip r:embed="rId4">
            <a:alphaModFix/>
          </a:blip>
          <a:srcRect/>
          <a:stretch/>
        </p:blipFill>
        <p:spPr>
          <a:xfrm>
            <a:off x="-17541" y="5552883"/>
            <a:ext cx="9144000" cy="1286256"/>
          </a:xfrm>
          <a:prstGeom prst="rect">
            <a:avLst/>
          </a:prstGeom>
          <a:noFill/>
          <a:ln>
            <a:noFill/>
          </a:ln>
        </p:spPr>
      </p:pic>
      <p:sp>
        <p:nvSpPr>
          <p:cNvPr id="214" name="Shape 214"/>
          <p:cNvSpPr txBox="1"/>
          <p:nvPr/>
        </p:nvSpPr>
        <p:spPr>
          <a:xfrm>
            <a:off x="1445498" y="5704032"/>
            <a:ext cx="6217919" cy="461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Arial Narrow"/>
              <a:buNone/>
            </a:pPr>
            <a:r>
              <a:rPr lang="eu-ES" sz="2400" b="1" i="0" u="none" strike="noStrike" cap="none">
                <a:solidFill>
                  <a:schemeClr val="lt1"/>
                </a:solidFill>
                <a:latin typeface="Arial Narrow"/>
                <a:ea typeface="Arial Narrow"/>
                <a:cs typeface="Arial Narrow"/>
                <a:sym typeface="Arial Narrow"/>
              </a:rPr>
              <a:t>Leintz bailarako</a:t>
            </a:r>
            <a:endParaRPr/>
          </a:p>
        </p:txBody>
      </p:sp>
      <p:sp>
        <p:nvSpPr>
          <p:cNvPr id="215" name="Shape 215"/>
          <p:cNvSpPr txBox="1"/>
          <p:nvPr/>
        </p:nvSpPr>
        <p:spPr>
          <a:xfrm>
            <a:off x="395536" y="1196752"/>
            <a:ext cx="8352928" cy="219621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151"/>
              </a:buClr>
              <a:buFont typeface="Baumans"/>
              <a:buNone/>
            </a:pPr>
            <a:r>
              <a:rPr lang="eu-ES" sz="5400" b="1" dirty="0" smtClean="0">
                <a:solidFill>
                  <a:srgbClr val="3F3151"/>
                </a:solidFill>
                <a:latin typeface="Baumans"/>
                <a:ea typeface="Baumans"/>
                <a:cs typeface="Baumans"/>
                <a:sym typeface="Baumans"/>
              </a:rPr>
              <a:t>Eraldaketa Batxilergoan</a:t>
            </a:r>
          </a:p>
          <a:p>
            <a:pPr marL="0" marR="0" lvl="0" indent="0" algn="ctr" rtl="0">
              <a:lnSpc>
                <a:spcPct val="100000"/>
              </a:lnSpc>
              <a:spcBef>
                <a:spcPts val="0"/>
              </a:spcBef>
              <a:spcAft>
                <a:spcPts val="0"/>
              </a:spcAft>
              <a:buClr>
                <a:srgbClr val="3F3151"/>
              </a:buClr>
              <a:buFont typeface="Baumans"/>
              <a:buNone/>
            </a:pPr>
            <a:endParaRPr lang="eu-ES" sz="5400" b="1" dirty="0">
              <a:solidFill>
                <a:srgbClr val="3F3151"/>
              </a:solidFill>
              <a:latin typeface="Baumans"/>
              <a:ea typeface="Baumans"/>
              <a:cs typeface="Baumans"/>
              <a:sym typeface="Baumans"/>
            </a:endParaRPr>
          </a:p>
          <a:p>
            <a:pPr marL="0" marR="0" lvl="0" indent="0" algn="ctr" rtl="0">
              <a:lnSpc>
                <a:spcPct val="100000"/>
              </a:lnSpc>
              <a:spcBef>
                <a:spcPts val="0"/>
              </a:spcBef>
              <a:spcAft>
                <a:spcPts val="0"/>
              </a:spcAft>
              <a:buClr>
                <a:srgbClr val="3F3151"/>
              </a:buClr>
              <a:buFont typeface="Baumans"/>
              <a:buNone/>
            </a:pPr>
            <a:r>
              <a:rPr lang="eu-ES" sz="5400" b="1" dirty="0" smtClean="0">
                <a:solidFill>
                  <a:srgbClr val="3F3151"/>
                </a:solidFill>
                <a:latin typeface="Baumans"/>
                <a:ea typeface="Baumans"/>
                <a:cs typeface="Baumans"/>
                <a:sym typeface="Baumans"/>
              </a:rPr>
              <a:t>POSIBLE OTE?</a:t>
            </a:r>
            <a:endParaRPr sz="5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pSp>
        <p:nvGrpSpPr>
          <p:cNvPr id="248" name="Shape 248"/>
          <p:cNvGrpSpPr/>
          <p:nvPr/>
        </p:nvGrpSpPr>
        <p:grpSpPr>
          <a:xfrm>
            <a:off x="222868" y="116633"/>
            <a:ext cx="8525592" cy="780032"/>
            <a:chOff x="2099734" y="731210"/>
            <a:chExt cx="5344732" cy="584776"/>
          </a:xfrm>
        </p:grpSpPr>
        <p:sp>
          <p:nvSpPr>
            <p:cNvPr id="249" name="Shape 249"/>
            <p:cNvSpPr/>
            <p:nvPr/>
          </p:nvSpPr>
          <p:spPr>
            <a:xfrm rot="5400000">
              <a:off x="4479712" y="-1648768"/>
              <a:ext cx="584776" cy="5344732"/>
            </a:xfrm>
            <a:prstGeom prst="roundRect">
              <a:avLst>
                <a:gd name="adj" fmla="val 16667"/>
              </a:avLst>
            </a:prstGeom>
            <a:solidFill>
              <a:srgbClr val="00B0F0"/>
            </a:solidFill>
            <a:ln w="38100" cap="flat" cmpd="sng">
              <a:solidFill>
                <a:schemeClr val="lt1"/>
              </a:solidFill>
              <a:prstDash val="solid"/>
              <a:round/>
              <a:headEnd type="none" w="sm" len="sm"/>
              <a:tailEnd type="none" w="sm" len="sm"/>
            </a:ln>
            <a:effectLst>
              <a:outerShdw blurRad="39999"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Calibri"/>
                <a:ea typeface="Calibri"/>
                <a:cs typeface="Calibri"/>
                <a:sym typeface="Calibri"/>
              </a:endParaRPr>
            </a:p>
          </p:txBody>
        </p:sp>
        <p:sp>
          <p:nvSpPr>
            <p:cNvPr id="250" name="Shape 250"/>
            <p:cNvSpPr txBox="1"/>
            <p:nvPr/>
          </p:nvSpPr>
          <p:spPr>
            <a:xfrm>
              <a:off x="2465238" y="824196"/>
              <a:ext cx="4736438" cy="392249"/>
            </a:xfrm>
            <a:prstGeom prst="rect">
              <a:avLst/>
            </a:prstGeom>
            <a:solidFill>
              <a:srgbClr val="00B0F0"/>
            </a:solidFill>
            <a:ln w="9525" cap="flat" cmpd="sng">
              <a:solidFill>
                <a:srgbClr val="00B0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Calibri"/>
                <a:buNone/>
              </a:pPr>
              <a:r>
                <a:rPr lang="eu-ES" sz="2800" b="1" i="0" u="none" strike="noStrike" cap="none">
                  <a:solidFill>
                    <a:schemeClr val="lt1"/>
                  </a:solidFill>
                  <a:latin typeface="Calibri"/>
                  <a:ea typeface="Calibri"/>
                  <a:cs typeface="Calibri"/>
                  <a:sym typeface="Calibri"/>
                </a:rPr>
                <a:t>Horretarako, zein da gure pedagogia?</a:t>
              </a:r>
              <a:endParaRPr sz="2800" b="1" i="0" u="none" strike="noStrike" cap="none">
                <a:solidFill>
                  <a:schemeClr val="lt1"/>
                </a:solidFill>
                <a:latin typeface="Calibri"/>
                <a:ea typeface="Calibri"/>
                <a:cs typeface="Calibri"/>
                <a:sym typeface="Calibri"/>
              </a:endParaRPr>
            </a:p>
          </p:txBody>
        </p:sp>
      </p:grpSp>
      <p:pic>
        <p:nvPicPr>
          <p:cNvPr id="251" name="Shape 251">
            <a:hlinkClick r:id="rId3"/>
          </p:cNvPr>
          <p:cNvPicPr preferRelativeResize="0"/>
          <p:nvPr/>
        </p:nvPicPr>
        <p:blipFill rotWithShape="1">
          <a:blip r:embed="rId4">
            <a:alphaModFix/>
          </a:blip>
          <a:srcRect t="7011"/>
          <a:stretch/>
        </p:blipFill>
        <p:spPr>
          <a:xfrm>
            <a:off x="3851920" y="1715521"/>
            <a:ext cx="5058458" cy="4593799"/>
          </a:xfrm>
          <a:prstGeom prst="rect">
            <a:avLst/>
          </a:prstGeom>
          <a:noFill/>
          <a:ln>
            <a:noFill/>
          </a:ln>
        </p:spPr>
      </p:pic>
      <p:pic>
        <p:nvPicPr>
          <p:cNvPr id="252" name="Shape 252"/>
          <p:cNvPicPr preferRelativeResize="0"/>
          <p:nvPr/>
        </p:nvPicPr>
        <p:blipFill rotWithShape="1">
          <a:blip r:embed="rId5">
            <a:alphaModFix/>
          </a:blip>
          <a:srcRect/>
          <a:stretch/>
        </p:blipFill>
        <p:spPr>
          <a:xfrm>
            <a:off x="4032596" y="6381328"/>
            <a:ext cx="1078807" cy="281692"/>
          </a:xfrm>
          <a:prstGeom prst="rect">
            <a:avLst/>
          </a:prstGeom>
          <a:noFill/>
          <a:ln>
            <a:noFill/>
          </a:ln>
        </p:spPr>
      </p:pic>
      <p:sp>
        <p:nvSpPr>
          <p:cNvPr id="253" name="Shape 253"/>
          <p:cNvSpPr txBox="1"/>
          <p:nvPr/>
        </p:nvSpPr>
        <p:spPr>
          <a:xfrm>
            <a:off x="683568" y="1772816"/>
            <a:ext cx="2448272" cy="769441"/>
          </a:xfrm>
          <a:prstGeom prst="rect">
            <a:avLst/>
          </a:prstGeom>
          <a:noFill/>
          <a:ln>
            <a:noFill/>
          </a:ln>
        </p:spPr>
        <p:txBody>
          <a:bodyPr spcFirstLastPara="1" wrap="square" lIns="0" tIns="0" rIns="0" bIns="0" anchor="t" anchorCtr="0">
            <a:noAutofit/>
          </a:bodyPr>
          <a:lstStyle/>
          <a:p>
            <a:pPr marL="303530" marR="5080" lvl="0" indent="-303530" algn="l" rtl="0">
              <a:lnSpc>
                <a:spcPct val="115384"/>
              </a:lnSpc>
              <a:spcBef>
                <a:spcPts val="0"/>
              </a:spcBef>
              <a:spcAft>
                <a:spcPts val="0"/>
              </a:spcAft>
              <a:buClr>
                <a:srgbClr val="231F20"/>
              </a:buClr>
              <a:buFont typeface="Times New Roman"/>
              <a:buNone/>
            </a:pPr>
            <a:r>
              <a:rPr lang="eu-ES" sz="2600" b="1" i="1" u="none" strike="noStrike" cap="none">
                <a:solidFill>
                  <a:srgbClr val="231F20"/>
                </a:solidFill>
                <a:latin typeface="Times New Roman"/>
                <a:ea typeface="Times New Roman"/>
                <a:cs typeface="Times New Roman"/>
                <a:sym typeface="Times New Roman"/>
              </a:rPr>
              <a:t>Konfiantzaren  pedagogia</a:t>
            </a:r>
            <a:endParaRPr sz="2600" b="1" i="0" u="none" strike="noStrike" cap="none">
              <a:solidFill>
                <a:srgbClr val="000000"/>
              </a:solidFill>
              <a:latin typeface="Times New Roman"/>
              <a:ea typeface="Times New Roman"/>
              <a:cs typeface="Times New Roman"/>
              <a:sym typeface="Times New Roman"/>
            </a:endParaRPr>
          </a:p>
        </p:txBody>
      </p:sp>
      <p:sp>
        <p:nvSpPr>
          <p:cNvPr id="254" name="Shape 254"/>
          <p:cNvSpPr txBox="1"/>
          <p:nvPr/>
        </p:nvSpPr>
        <p:spPr>
          <a:xfrm>
            <a:off x="313525" y="3363745"/>
            <a:ext cx="3262629" cy="2880789"/>
          </a:xfrm>
          <a:prstGeom prst="rect">
            <a:avLst/>
          </a:prstGeom>
          <a:noFill/>
          <a:ln>
            <a:noFill/>
          </a:ln>
        </p:spPr>
        <p:txBody>
          <a:bodyPr spcFirstLastPara="1" wrap="square" lIns="0" tIns="0" rIns="0" bIns="0" anchor="t" anchorCtr="0">
            <a:noAutofit/>
          </a:bodyPr>
          <a:lstStyle/>
          <a:p>
            <a:pPr marL="12700" marR="5080" lvl="0" indent="0" algn="just" rtl="0">
              <a:lnSpc>
                <a:spcPct val="116700"/>
              </a:lnSpc>
              <a:spcBef>
                <a:spcPts val="0"/>
              </a:spcBef>
              <a:spcAft>
                <a:spcPts val="0"/>
              </a:spcAft>
              <a:buClr>
                <a:srgbClr val="231F20"/>
              </a:buClr>
              <a:buFont typeface="Calibri"/>
              <a:buNone/>
            </a:pPr>
            <a:r>
              <a:rPr lang="eu-ES" sz="2000" b="1" i="0" u="none" strike="noStrike" cap="none" dirty="0">
                <a:solidFill>
                  <a:srgbClr val="231F20"/>
                </a:solidFill>
                <a:latin typeface="Calibri"/>
                <a:ea typeface="Calibri"/>
                <a:cs typeface="Calibri"/>
                <a:sym typeface="Calibri"/>
              </a:rPr>
              <a:t>Pertsonari</a:t>
            </a:r>
            <a:r>
              <a:rPr lang="eu-ES" sz="2000" b="0" i="0" u="none" strike="noStrike" cap="none" dirty="0">
                <a:solidFill>
                  <a:srgbClr val="231F20"/>
                </a:solidFill>
                <a:latin typeface="Calibri"/>
                <a:ea typeface="Calibri"/>
                <a:cs typeface="Calibri"/>
                <a:sym typeface="Calibri"/>
              </a:rPr>
              <a:t> bere hezkuntza ibilbidean </a:t>
            </a:r>
            <a:r>
              <a:rPr lang="eu-ES" sz="2000" b="1" i="0" u="none" strike="noStrike" cap="none" dirty="0">
                <a:solidFill>
                  <a:srgbClr val="231F20"/>
                </a:solidFill>
                <a:latin typeface="Calibri"/>
                <a:ea typeface="Calibri"/>
                <a:cs typeface="Calibri"/>
                <a:sym typeface="Calibri"/>
              </a:rPr>
              <a:t>laguntzea</a:t>
            </a:r>
            <a:r>
              <a:rPr lang="eu-ES" sz="2000" b="0" i="0" u="none" strike="noStrike" cap="none" dirty="0">
                <a:solidFill>
                  <a:srgbClr val="231F20"/>
                </a:solidFill>
                <a:latin typeface="Calibri"/>
                <a:ea typeface="Calibri"/>
                <a:cs typeface="Calibri"/>
                <a:sym typeface="Calibri"/>
              </a:rPr>
              <a:t> du xede, bere buruarengan, besteengan eta bere testuinguruan </a:t>
            </a:r>
            <a:r>
              <a:rPr lang="eu-ES" sz="2000" b="1" i="0" u="none" strike="noStrike" cap="none" dirty="0">
                <a:solidFill>
                  <a:srgbClr val="231F20"/>
                </a:solidFill>
                <a:latin typeface="Calibri"/>
                <a:ea typeface="Calibri"/>
                <a:cs typeface="Calibri"/>
                <a:sym typeface="Calibri"/>
              </a:rPr>
              <a:t>konfiantza </a:t>
            </a:r>
            <a:r>
              <a:rPr lang="eu-ES" sz="2000" b="0" i="0" u="none" strike="noStrike" cap="none" dirty="0">
                <a:solidFill>
                  <a:srgbClr val="231F20"/>
                </a:solidFill>
                <a:latin typeface="Calibri"/>
                <a:ea typeface="Calibri"/>
                <a:cs typeface="Calibri"/>
                <a:sym typeface="Calibri"/>
              </a:rPr>
              <a:t>izan dezan,  </a:t>
            </a:r>
            <a:r>
              <a:rPr lang="eu-ES" sz="2000" b="1" i="0" u="none" strike="noStrike" cap="none" dirty="0">
                <a:solidFill>
                  <a:srgbClr val="00B0F0"/>
                </a:solidFill>
                <a:latin typeface="Calibri"/>
                <a:ea typeface="Calibri"/>
                <a:cs typeface="Calibri"/>
                <a:sym typeface="Calibri"/>
              </a:rPr>
              <a:t>bere</a:t>
            </a:r>
            <a:r>
              <a:rPr lang="eu-ES" sz="2000" b="0" i="0" u="none" strike="noStrike" cap="none" dirty="0">
                <a:solidFill>
                  <a:srgbClr val="231F20"/>
                </a:solidFill>
                <a:latin typeface="Calibri"/>
                <a:ea typeface="Calibri"/>
                <a:cs typeface="Calibri"/>
                <a:sym typeface="Calibri"/>
              </a:rPr>
              <a:t>  </a:t>
            </a:r>
            <a:r>
              <a:rPr lang="eu-ES" sz="2000" b="1" i="0" u="none" strike="noStrike" cap="none" dirty="0">
                <a:solidFill>
                  <a:srgbClr val="00B0F0"/>
                </a:solidFill>
                <a:latin typeface="Calibri"/>
                <a:ea typeface="Calibri"/>
                <a:cs typeface="Calibri"/>
                <a:sym typeface="Calibri"/>
              </a:rPr>
              <a:t>gaitasunak ahalik eta ondoen  garatzeko eta zoriontsu  izateko</a:t>
            </a:r>
            <a:r>
              <a:rPr lang="eu-ES" sz="2000" b="0" i="0" u="none" strike="noStrike" cap="none" dirty="0">
                <a:solidFill>
                  <a:srgbClr val="231F20"/>
                </a:solidFill>
                <a:latin typeface="Calibri"/>
                <a:ea typeface="Calibri"/>
                <a:cs typeface="Calibri"/>
                <a:sym typeface="Calibri"/>
              </a:rPr>
              <a:t>.</a:t>
            </a:r>
            <a:endParaRPr sz="2000" b="0" i="0" u="none" strike="noStrike" cap="none" dirty="0">
              <a:solidFill>
                <a:srgbClr val="000000"/>
              </a:solidFill>
              <a:latin typeface="Calibri"/>
              <a:ea typeface="Calibri"/>
              <a:cs typeface="Calibri"/>
              <a:sym typeface="Calibri"/>
            </a:endParaRPr>
          </a:p>
        </p:txBody>
      </p:sp>
      <p:sp>
        <p:nvSpPr>
          <p:cNvPr id="255" name="Shape 255"/>
          <p:cNvSpPr/>
          <p:nvPr/>
        </p:nvSpPr>
        <p:spPr>
          <a:xfrm>
            <a:off x="299392" y="1312135"/>
            <a:ext cx="2904456" cy="1828833"/>
          </a:xfrm>
          <a:custGeom>
            <a:avLst/>
            <a:gdLst/>
            <a:ahLst/>
            <a:cxnLst/>
            <a:rect l="0" t="0" r="0" b="0"/>
            <a:pathLst>
              <a:path w="120000" h="120000" extrusionOk="0">
                <a:moveTo>
                  <a:pt x="74382" y="103880"/>
                </a:moveTo>
                <a:lnTo>
                  <a:pt x="42521" y="102985"/>
                </a:lnTo>
                <a:cubicBezTo>
                  <a:pt x="40289" y="102869"/>
                  <a:pt x="39520" y="101444"/>
                  <a:pt x="37523" y="100298"/>
                </a:cubicBezTo>
                <a:cubicBezTo>
                  <a:pt x="36300" y="99597"/>
                  <a:pt x="33774" y="98507"/>
                  <a:pt x="33774" y="98507"/>
                </a:cubicBezTo>
                <a:cubicBezTo>
                  <a:pt x="33150" y="97910"/>
                  <a:pt x="32572" y="97198"/>
                  <a:pt x="31900" y="96716"/>
                </a:cubicBezTo>
                <a:cubicBezTo>
                  <a:pt x="31311" y="96294"/>
                  <a:pt x="30574" y="96344"/>
                  <a:pt x="30026" y="95821"/>
                </a:cubicBezTo>
                <a:cubicBezTo>
                  <a:pt x="27084" y="93009"/>
                  <a:pt x="29343" y="93296"/>
                  <a:pt x="26278" y="91343"/>
                </a:cubicBezTo>
                <a:cubicBezTo>
                  <a:pt x="25074" y="90577"/>
                  <a:pt x="23625" y="90600"/>
                  <a:pt x="22529" y="89552"/>
                </a:cubicBezTo>
                <a:cubicBezTo>
                  <a:pt x="19880" y="87021"/>
                  <a:pt x="21327" y="88243"/>
                  <a:pt x="18156" y="85970"/>
                </a:cubicBezTo>
                <a:cubicBezTo>
                  <a:pt x="15381" y="80666"/>
                  <a:pt x="16859" y="83630"/>
                  <a:pt x="13783" y="77015"/>
                </a:cubicBezTo>
                <a:lnTo>
                  <a:pt x="12533" y="74329"/>
                </a:lnTo>
                <a:lnTo>
                  <a:pt x="11284" y="71642"/>
                </a:lnTo>
                <a:cubicBezTo>
                  <a:pt x="11076" y="70747"/>
                  <a:pt x="10979" y="69781"/>
                  <a:pt x="10659" y="68956"/>
                </a:cubicBezTo>
                <a:cubicBezTo>
                  <a:pt x="8791" y="64136"/>
                  <a:pt x="8563" y="64159"/>
                  <a:pt x="6286" y="60896"/>
                </a:cubicBezTo>
                <a:cubicBezTo>
                  <a:pt x="4334" y="49702"/>
                  <a:pt x="6829" y="63618"/>
                  <a:pt x="5037" y="54628"/>
                </a:cubicBezTo>
                <a:cubicBezTo>
                  <a:pt x="4448" y="51677"/>
                  <a:pt x="4217" y="49646"/>
                  <a:pt x="3787" y="46568"/>
                </a:cubicBezTo>
                <a:cubicBezTo>
                  <a:pt x="4291" y="40072"/>
                  <a:pt x="4053" y="39862"/>
                  <a:pt x="5037" y="34926"/>
                </a:cubicBezTo>
                <a:cubicBezTo>
                  <a:pt x="5218" y="34019"/>
                  <a:pt x="5196" y="32907"/>
                  <a:pt x="5661" y="32240"/>
                </a:cubicBezTo>
                <a:cubicBezTo>
                  <a:pt x="6961" y="30377"/>
                  <a:pt x="8541" y="30624"/>
                  <a:pt x="10035" y="29553"/>
                </a:cubicBezTo>
                <a:cubicBezTo>
                  <a:pt x="14349" y="26461"/>
                  <a:pt x="9207" y="28730"/>
                  <a:pt x="14408" y="26867"/>
                </a:cubicBezTo>
                <a:cubicBezTo>
                  <a:pt x="15241" y="26270"/>
                  <a:pt x="16003" y="25400"/>
                  <a:pt x="16907" y="25076"/>
                </a:cubicBezTo>
                <a:cubicBezTo>
                  <a:pt x="18535" y="24492"/>
                  <a:pt x="20245" y="24546"/>
                  <a:pt x="21904" y="24180"/>
                </a:cubicBezTo>
                <a:cubicBezTo>
                  <a:pt x="22954" y="23949"/>
                  <a:pt x="23987" y="23583"/>
                  <a:pt x="25028" y="23285"/>
                </a:cubicBezTo>
                <a:cubicBezTo>
                  <a:pt x="25653" y="22688"/>
                  <a:pt x="26231" y="21975"/>
                  <a:pt x="26902" y="21494"/>
                </a:cubicBezTo>
                <a:cubicBezTo>
                  <a:pt x="27491" y="21072"/>
                  <a:pt x="28143" y="20858"/>
                  <a:pt x="28776" y="20598"/>
                </a:cubicBezTo>
                <a:cubicBezTo>
                  <a:pt x="31386" y="19530"/>
                  <a:pt x="32079" y="19511"/>
                  <a:pt x="35024" y="18807"/>
                </a:cubicBezTo>
                <a:cubicBezTo>
                  <a:pt x="36162" y="17991"/>
                  <a:pt x="38018" y="16450"/>
                  <a:pt x="39397" y="16121"/>
                </a:cubicBezTo>
                <a:cubicBezTo>
                  <a:pt x="41257" y="15676"/>
                  <a:pt x="43145" y="15524"/>
                  <a:pt x="45020" y="15225"/>
                </a:cubicBezTo>
                <a:cubicBezTo>
                  <a:pt x="45644" y="14927"/>
                  <a:pt x="46251" y="14535"/>
                  <a:pt x="46894" y="14330"/>
                </a:cubicBezTo>
                <a:cubicBezTo>
                  <a:pt x="50064" y="13320"/>
                  <a:pt x="53747" y="12989"/>
                  <a:pt x="56889" y="12539"/>
                </a:cubicBezTo>
                <a:cubicBezTo>
                  <a:pt x="57963" y="12026"/>
                  <a:pt x="60231" y="10866"/>
                  <a:pt x="61262" y="10748"/>
                </a:cubicBezTo>
                <a:cubicBezTo>
                  <a:pt x="65627" y="10247"/>
                  <a:pt x="70009" y="10151"/>
                  <a:pt x="74382" y="9852"/>
                </a:cubicBezTo>
                <a:cubicBezTo>
                  <a:pt x="90919" y="5901"/>
                  <a:pt x="79346" y="7979"/>
                  <a:pt x="109367" y="8957"/>
                </a:cubicBezTo>
                <a:cubicBezTo>
                  <a:pt x="110771" y="9628"/>
                  <a:pt x="112530" y="10023"/>
                  <a:pt x="113115" y="12539"/>
                </a:cubicBezTo>
                <a:lnTo>
                  <a:pt x="112491" y="15225"/>
                </a:lnTo>
                <a:cubicBezTo>
                  <a:pt x="115267" y="23185"/>
                  <a:pt x="113046" y="14429"/>
                  <a:pt x="112491" y="22389"/>
                </a:cubicBezTo>
                <a:cubicBezTo>
                  <a:pt x="112321" y="24814"/>
                  <a:pt x="113184" y="28057"/>
                  <a:pt x="113740" y="30449"/>
                </a:cubicBezTo>
                <a:cubicBezTo>
                  <a:pt x="113948" y="32538"/>
                  <a:pt x="114653" y="34648"/>
                  <a:pt x="114365" y="36717"/>
                </a:cubicBezTo>
                <a:cubicBezTo>
                  <a:pt x="114191" y="37959"/>
                  <a:pt x="112600" y="38147"/>
                  <a:pt x="112491" y="39404"/>
                </a:cubicBezTo>
                <a:cubicBezTo>
                  <a:pt x="111973" y="45343"/>
                  <a:pt x="112839" y="49461"/>
                  <a:pt x="113740" y="54628"/>
                </a:cubicBezTo>
                <a:cubicBezTo>
                  <a:pt x="113532" y="58809"/>
                  <a:pt x="113083" y="70131"/>
                  <a:pt x="112491" y="75224"/>
                </a:cubicBezTo>
                <a:cubicBezTo>
                  <a:pt x="112382" y="76155"/>
                  <a:pt x="112277" y="77174"/>
                  <a:pt x="111866" y="77911"/>
                </a:cubicBezTo>
                <a:cubicBezTo>
                  <a:pt x="111397" y="78751"/>
                  <a:pt x="110568" y="79013"/>
                  <a:pt x="109992" y="79702"/>
                </a:cubicBezTo>
                <a:cubicBezTo>
                  <a:pt x="109313" y="80512"/>
                  <a:pt x="108796" y="81577"/>
                  <a:pt x="108117" y="82388"/>
                </a:cubicBezTo>
                <a:cubicBezTo>
                  <a:pt x="106597" y="84205"/>
                  <a:pt x="102194" y="87308"/>
                  <a:pt x="101245" y="87761"/>
                </a:cubicBezTo>
                <a:cubicBezTo>
                  <a:pt x="99996" y="88358"/>
                  <a:pt x="98675" y="88708"/>
                  <a:pt x="97497" y="89552"/>
                </a:cubicBezTo>
                <a:cubicBezTo>
                  <a:pt x="89208" y="95493"/>
                  <a:pt x="99559" y="88285"/>
                  <a:pt x="93124" y="92239"/>
                </a:cubicBezTo>
                <a:cubicBezTo>
                  <a:pt x="92268" y="92765"/>
                  <a:pt x="91542" y="93798"/>
                  <a:pt x="90625" y="94030"/>
                </a:cubicBezTo>
                <a:cubicBezTo>
                  <a:pt x="87951" y="94706"/>
                  <a:pt x="85211" y="94627"/>
                  <a:pt x="82503" y="94925"/>
                </a:cubicBezTo>
                <a:cubicBezTo>
                  <a:pt x="76090" y="97224"/>
                  <a:pt x="84039" y="94100"/>
                  <a:pt x="77506" y="97612"/>
                </a:cubicBezTo>
                <a:cubicBezTo>
                  <a:pt x="76702" y="98044"/>
                  <a:pt x="75832" y="98169"/>
                  <a:pt x="75007" y="98507"/>
                </a:cubicBezTo>
                <a:cubicBezTo>
                  <a:pt x="74373" y="98767"/>
                  <a:pt x="73757" y="99104"/>
                  <a:pt x="73132" y="99403"/>
                </a:cubicBezTo>
                <a:cubicBezTo>
                  <a:pt x="72299" y="100298"/>
                  <a:pt x="71565" y="101422"/>
                  <a:pt x="70633" y="102089"/>
                </a:cubicBezTo>
                <a:cubicBezTo>
                  <a:pt x="69866" y="102640"/>
                  <a:pt x="68993" y="102985"/>
                  <a:pt x="68135" y="102985"/>
                </a:cubicBezTo>
                <a:cubicBezTo>
                  <a:pt x="61884" y="102985"/>
                  <a:pt x="55638" y="102479"/>
                  <a:pt x="49393" y="102089"/>
                </a:cubicBezTo>
                <a:cubicBezTo>
                  <a:pt x="46057" y="101882"/>
                  <a:pt x="42729" y="101492"/>
                  <a:pt x="39397" y="101194"/>
                </a:cubicBezTo>
                <a:cubicBezTo>
                  <a:pt x="31274" y="98865"/>
                  <a:pt x="41994" y="101719"/>
                  <a:pt x="25028" y="99403"/>
                </a:cubicBezTo>
                <a:cubicBezTo>
                  <a:pt x="24373" y="99313"/>
                  <a:pt x="23793" y="98736"/>
                  <a:pt x="23154" y="98507"/>
                </a:cubicBezTo>
                <a:cubicBezTo>
                  <a:pt x="22124" y="98138"/>
                  <a:pt x="21067" y="97942"/>
                  <a:pt x="20030" y="97612"/>
                </a:cubicBezTo>
                <a:cubicBezTo>
                  <a:pt x="19192" y="97345"/>
                  <a:pt x="18369" y="96983"/>
                  <a:pt x="17531" y="96716"/>
                </a:cubicBezTo>
                <a:cubicBezTo>
                  <a:pt x="16495" y="96386"/>
                  <a:pt x="15444" y="96151"/>
                  <a:pt x="14408" y="95821"/>
                </a:cubicBezTo>
                <a:cubicBezTo>
                  <a:pt x="6467" y="93292"/>
                  <a:pt x="18206" y="96731"/>
                  <a:pt x="8785" y="94030"/>
                </a:cubicBezTo>
                <a:cubicBezTo>
                  <a:pt x="4543" y="89976"/>
                  <a:pt x="9240" y="95335"/>
                  <a:pt x="5661" y="85075"/>
                </a:cubicBezTo>
                <a:cubicBezTo>
                  <a:pt x="4768" y="82512"/>
                  <a:pt x="4247" y="81441"/>
                  <a:pt x="3787" y="78806"/>
                </a:cubicBezTo>
                <a:cubicBezTo>
                  <a:pt x="3530" y="77330"/>
                  <a:pt x="3420" y="75805"/>
                  <a:pt x="3162" y="74329"/>
                </a:cubicBezTo>
                <a:cubicBezTo>
                  <a:pt x="2270" y="69213"/>
                  <a:pt x="2692" y="74203"/>
                  <a:pt x="1913" y="68060"/>
                </a:cubicBezTo>
                <a:cubicBezTo>
                  <a:pt x="764" y="59005"/>
                  <a:pt x="1947" y="64622"/>
                  <a:pt x="664" y="59105"/>
                </a:cubicBezTo>
                <a:cubicBezTo>
                  <a:pt x="274" y="54075"/>
                  <a:pt x="-612" y="48016"/>
                  <a:pt x="664" y="42986"/>
                </a:cubicBezTo>
                <a:cubicBezTo>
                  <a:pt x="920" y="41974"/>
                  <a:pt x="1961" y="41884"/>
                  <a:pt x="2538" y="41195"/>
                </a:cubicBezTo>
                <a:cubicBezTo>
                  <a:pt x="3216" y="40384"/>
                  <a:pt x="3787" y="39404"/>
                  <a:pt x="4412" y="38508"/>
                </a:cubicBezTo>
                <a:cubicBezTo>
                  <a:pt x="4434" y="38219"/>
                  <a:pt x="5072" y="27872"/>
                  <a:pt x="5661" y="25971"/>
                </a:cubicBezTo>
                <a:cubicBezTo>
                  <a:pt x="6084" y="24607"/>
                  <a:pt x="6669" y="23217"/>
                  <a:pt x="7536" y="22389"/>
                </a:cubicBezTo>
                <a:cubicBezTo>
                  <a:pt x="8631" y="21342"/>
                  <a:pt x="11284" y="20598"/>
                  <a:pt x="11284" y="20598"/>
                </a:cubicBezTo>
                <a:cubicBezTo>
                  <a:pt x="11620" y="20237"/>
                  <a:pt x="14910" y="16597"/>
                  <a:pt x="15657" y="16121"/>
                </a:cubicBezTo>
                <a:cubicBezTo>
                  <a:pt x="18715" y="14172"/>
                  <a:pt x="19109" y="14636"/>
                  <a:pt x="21904" y="13434"/>
                </a:cubicBezTo>
                <a:cubicBezTo>
                  <a:pt x="23696" y="12664"/>
                  <a:pt x="26182" y="11182"/>
                  <a:pt x="28152" y="10748"/>
                </a:cubicBezTo>
                <a:cubicBezTo>
                  <a:pt x="30016" y="10337"/>
                  <a:pt x="31900" y="10151"/>
                  <a:pt x="33774" y="9852"/>
                </a:cubicBezTo>
                <a:cubicBezTo>
                  <a:pt x="34607" y="9554"/>
                  <a:pt x="35451" y="9310"/>
                  <a:pt x="36273" y="8957"/>
                </a:cubicBezTo>
                <a:cubicBezTo>
                  <a:pt x="37535" y="8414"/>
                  <a:pt x="38713" y="7374"/>
                  <a:pt x="40022" y="7166"/>
                </a:cubicBezTo>
                <a:lnTo>
                  <a:pt x="45644" y="6270"/>
                </a:lnTo>
                <a:cubicBezTo>
                  <a:pt x="46477" y="5972"/>
                  <a:pt x="47296" y="5577"/>
                  <a:pt x="48143" y="5375"/>
                </a:cubicBezTo>
                <a:cubicBezTo>
                  <a:pt x="50795" y="4741"/>
                  <a:pt x="56983" y="3928"/>
                  <a:pt x="59388" y="3584"/>
                </a:cubicBezTo>
                <a:cubicBezTo>
                  <a:pt x="60444" y="3079"/>
                  <a:pt x="62753" y="1900"/>
                  <a:pt x="63761" y="1793"/>
                </a:cubicBezTo>
                <a:cubicBezTo>
                  <a:pt x="68542" y="1285"/>
                  <a:pt x="73341" y="1196"/>
                  <a:pt x="78130" y="897"/>
                </a:cubicBezTo>
                <a:cubicBezTo>
                  <a:pt x="79380" y="599"/>
                  <a:pt x="80612" y="-42"/>
                  <a:pt x="81879" y="2"/>
                </a:cubicBezTo>
                <a:cubicBezTo>
                  <a:pt x="89177" y="257"/>
                  <a:pt x="96466" y="969"/>
                  <a:pt x="103744" y="1793"/>
                </a:cubicBezTo>
                <a:cubicBezTo>
                  <a:pt x="104989" y="1934"/>
                  <a:pt x="106600" y="3413"/>
                  <a:pt x="107493" y="4479"/>
                </a:cubicBezTo>
                <a:cubicBezTo>
                  <a:pt x="108171" y="5290"/>
                  <a:pt x="108688" y="6355"/>
                  <a:pt x="109367" y="7166"/>
                </a:cubicBezTo>
                <a:cubicBezTo>
                  <a:pt x="111496" y="9708"/>
                  <a:pt x="111489" y="8416"/>
                  <a:pt x="113740" y="11643"/>
                </a:cubicBezTo>
                <a:cubicBezTo>
                  <a:pt x="114271" y="12404"/>
                  <a:pt x="114509" y="13503"/>
                  <a:pt x="114989" y="14330"/>
                </a:cubicBezTo>
                <a:cubicBezTo>
                  <a:pt x="116493" y="16915"/>
                  <a:pt x="116895" y="17046"/>
                  <a:pt x="118738" y="18807"/>
                </a:cubicBezTo>
                <a:cubicBezTo>
                  <a:pt x="119154" y="20001"/>
                  <a:pt x="120119" y="21068"/>
                  <a:pt x="119987" y="22389"/>
                </a:cubicBezTo>
                <a:cubicBezTo>
                  <a:pt x="119753" y="24737"/>
                  <a:pt x="117382" y="25425"/>
                  <a:pt x="116239" y="25971"/>
                </a:cubicBezTo>
                <a:cubicBezTo>
                  <a:pt x="116031" y="37613"/>
                  <a:pt x="115975" y="49262"/>
                  <a:pt x="115614" y="60896"/>
                </a:cubicBezTo>
                <a:cubicBezTo>
                  <a:pt x="115558" y="62710"/>
                  <a:pt x="115422" y="64563"/>
                  <a:pt x="114989" y="66269"/>
                </a:cubicBezTo>
                <a:cubicBezTo>
                  <a:pt x="114574" y="67905"/>
                  <a:pt x="113658" y="69190"/>
                  <a:pt x="113115" y="70747"/>
                </a:cubicBezTo>
                <a:cubicBezTo>
                  <a:pt x="112821" y="71591"/>
                  <a:pt x="112699" y="72538"/>
                  <a:pt x="112491" y="73433"/>
                </a:cubicBezTo>
                <a:cubicBezTo>
                  <a:pt x="112275" y="75290"/>
                  <a:pt x="111800" y="80251"/>
                  <a:pt x="111241" y="82388"/>
                </a:cubicBezTo>
                <a:cubicBezTo>
                  <a:pt x="110914" y="83638"/>
                  <a:pt x="110737" y="85169"/>
                  <a:pt x="109992" y="85970"/>
                </a:cubicBezTo>
                <a:cubicBezTo>
                  <a:pt x="108938" y="87103"/>
                  <a:pt x="106243" y="87761"/>
                  <a:pt x="106243" y="87761"/>
                </a:cubicBezTo>
                <a:cubicBezTo>
                  <a:pt x="102589" y="91254"/>
                  <a:pt x="105646" y="88926"/>
                  <a:pt x="98746" y="90448"/>
                </a:cubicBezTo>
                <a:cubicBezTo>
                  <a:pt x="97898" y="90635"/>
                  <a:pt x="97086" y="91076"/>
                  <a:pt x="96247" y="91343"/>
                </a:cubicBezTo>
                <a:cubicBezTo>
                  <a:pt x="95211" y="91673"/>
                  <a:pt x="94169" y="91966"/>
                  <a:pt x="93124" y="92239"/>
                </a:cubicBezTo>
                <a:cubicBezTo>
                  <a:pt x="91878" y="92564"/>
                  <a:pt x="90612" y="92740"/>
                  <a:pt x="89375" y="93134"/>
                </a:cubicBezTo>
                <a:cubicBezTo>
                  <a:pt x="88733" y="93339"/>
                  <a:pt x="88147" y="93845"/>
                  <a:pt x="87501" y="94030"/>
                </a:cubicBezTo>
                <a:cubicBezTo>
                  <a:pt x="86057" y="94444"/>
                  <a:pt x="84577" y="94548"/>
                  <a:pt x="83128" y="94925"/>
                </a:cubicBezTo>
                <a:cubicBezTo>
                  <a:pt x="82283" y="95145"/>
                  <a:pt x="81471" y="95579"/>
                  <a:pt x="80629" y="95821"/>
                </a:cubicBezTo>
                <a:cubicBezTo>
                  <a:pt x="79387" y="96177"/>
                  <a:pt x="78119" y="96336"/>
                  <a:pt x="76881" y="96716"/>
                </a:cubicBezTo>
                <a:cubicBezTo>
                  <a:pt x="67242" y="99677"/>
                  <a:pt x="76338" y="97595"/>
                  <a:pt x="67510" y="99403"/>
                </a:cubicBezTo>
                <a:cubicBezTo>
                  <a:pt x="66885" y="99701"/>
                  <a:pt x="65693" y="99358"/>
                  <a:pt x="65636" y="100298"/>
                </a:cubicBezTo>
                <a:cubicBezTo>
                  <a:pt x="65238" y="106847"/>
                  <a:pt x="66260" y="120000"/>
                  <a:pt x="66260" y="120000"/>
                </a:cubicBezTo>
              </a:path>
            </a:pathLst>
          </a:custGeom>
          <a:no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56" name="Shape 256"/>
          <p:cNvSpPr/>
          <p:nvPr/>
        </p:nvSpPr>
        <p:spPr>
          <a:xfrm>
            <a:off x="1751620" y="2756954"/>
            <a:ext cx="293339" cy="593143"/>
          </a:xfrm>
          <a:custGeom>
            <a:avLst/>
            <a:gdLst/>
            <a:ahLst/>
            <a:cxnLst/>
            <a:rect l="0" t="0" r="0" b="0"/>
            <a:pathLst>
              <a:path w="120000" h="120000" extrusionOk="0">
                <a:moveTo>
                  <a:pt x="0" y="56994"/>
                </a:moveTo>
                <a:lnTo>
                  <a:pt x="5944" y="69340"/>
                </a:lnTo>
                <a:lnTo>
                  <a:pt x="13410" y="82334"/>
                </a:lnTo>
                <a:lnTo>
                  <a:pt x="23472" y="93391"/>
                </a:lnTo>
                <a:lnTo>
                  <a:pt x="37205" y="99927"/>
                </a:lnTo>
                <a:lnTo>
                  <a:pt x="38601" y="102741"/>
                </a:lnTo>
                <a:lnTo>
                  <a:pt x="38953" y="105617"/>
                </a:lnTo>
                <a:lnTo>
                  <a:pt x="38267" y="108561"/>
                </a:lnTo>
                <a:lnTo>
                  <a:pt x="37381" y="97359"/>
                </a:lnTo>
                <a:lnTo>
                  <a:pt x="35163" y="87512"/>
                </a:lnTo>
                <a:lnTo>
                  <a:pt x="31369" y="77876"/>
                </a:lnTo>
                <a:lnTo>
                  <a:pt x="25759" y="67311"/>
                </a:lnTo>
                <a:lnTo>
                  <a:pt x="21678" y="57970"/>
                </a:lnTo>
                <a:lnTo>
                  <a:pt x="19214" y="48674"/>
                </a:lnTo>
                <a:lnTo>
                  <a:pt x="16849" y="39492"/>
                </a:lnTo>
                <a:lnTo>
                  <a:pt x="13067" y="30491"/>
                </a:lnTo>
                <a:lnTo>
                  <a:pt x="20290" y="40464"/>
                </a:lnTo>
                <a:lnTo>
                  <a:pt x="25887" y="51128"/>
                </a:lnTo>
                <a:lnTo>
                  <a:pt x="31240" y="61937"/>
                </a:lnTo>
                <a:lnTo>
                  <a:pt x="37730" y="72342"/>
                </a:lnTo>
                <a:lnTo>
                  <a:pt x="46465" y="85652"/>
                </a:lnTo>
                <a:lnTo>
                  <a:pt x="55185" y="99214"/>
                </a:lnTo>
                <a:lnTo>
                  <a:pt x="66012" y="111247"/>
                </a:lnTo>
                <a:lnTo>
                  <a:pt x="81069" y="119969"/>
                </a:lnTo>
                <a:lnTo>
                  <a:pt x="80674" y="104117"/>
                </a:lnTo>
                <a:lnTo>
                  <a:pt x="71536" y="87665"/>
                </a:lnTo>
                <a:lnTo>
                  <a:pt x="58141" y="72330"/>
                </a:lnTo>
                <a:lnTo>
                  <a:pt x="44976" y="59830"/>
                </a:lnTo>
                <a:lnTo>
                  <a:pt x="33670" y="50648"/>
                </a:lnTo>
                <a:lnTo>
                  <a:pt x="21858" y="40708"/>
                </a:lnTo>
                <a:lnTo>
                  <a:pt x="13292" y="29678"/>
                </a:lnTo>
                <a:lnTo>
                  <a:pt x="11728" y="17227"/>
                </a:lnTo>
                <a:lnTo>
                  <a:pt x="26227" y="28143"/>
                </a:lnTo>
                <a:lnTo>
                  <a:pt x="38975" y="40621"/>
                </a:lnTo>
                <a:lnTo>
                  <a:pt x="50598" y="54076"/>
                </a:lnTo>
                <a:lnTo>
                  <a:pt x="61718" y="67925"/>
                </a:lnTo>
                <a:lnTo>
                  <a:pt x="69733" y="78925"/>
                </a:lnTo>
                <a:lnTo>
                  <a:pt x="79827" y="92431"/>
                </a:lnTo>
                <a:lnTo>
                  <a:pt x="91221" y="104382"/>
                </a:lnTo>
                <a:lnTo>
                  <a:pt x="103136" y="110716"/>
                </a:lnTo>
                <a:lnTo>
                  <a:pt x="99864" y="99296"/>
                </a:lnTo>
                <a:lnTo>
                  <a:pt x="91457" y="87383"/>
                </a:lnTo>
                <a:lnTo>
                  <a:pt x="81163" y="75813"/>
                </a:lnTo>
                <a:lnTo>
                  <a:pt x="72224" y="65423"/>
                </a:lnTo>
                <a:lnTo>
                  <a:pt x="62851" y="49738"/>
                </a:lnTo>
                <a:lnTo>
                  <a:pt x="55673" y="33025"/>
                </a:lnTo>
                <a:lnTo>
                  <a:pt x="48437" y="16155"/>
                </a:lnTo>
                <a:lnTo>
                  <a:pt x="38895" y="0"/>
                </a:lnTo>
                <a:lnTo>
                  <a:pt x="45831" y="15961"/>
                </a:lnTo>
                <a:lnTo>
                  <a:pt x="54725" y="31949"/>
                </a:lnTo>
                <a:lnTo>
                  <a:pt x="65330" y="47706"/>
                </a:lnTo>
                <a:lnTo>
                  <a:pt x="77399" y="62975"/>
                </a:lnTo>
                <a:lnTo>
                  <a:pt x="90686" y="77498"/>
                </a:lnTo>
                <a:lnTo>
                  <a:pt x="104943" y="91017"/>
                </a:lnTo>
                <a:lnTo>
                  <a:pt x="119924" y="103275"/>
                </a:lnTo>
              </a:path>
            </a:pathLst>
          </a:custGeom>
          <a:noFill/>
          <a:ln w="12700" cap="flat" cmpd="sng">
            <a:solidFill>
              <a:srgbClr val="6DCFF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Shape 287"/>
          <p:cNvPicPr preferRelativeResize="0"/>
          <p:nvPr/>
        </p:nvPicPr>
        <p:blipFill rotWithShape="1">
          <a:blip r:embed="rId3">
            <a:alphaModFix/>
          </a:blip>
          <a:srcRect/>
          <a:stretch/>
        </p:blipFill>
        <p:spPr>
          <a:xfrm>
            <a:off x="0" y="6395410"/>
            <a:ext cx="1331492" cy="353700"/>
          </a:xfrm>
          <a:prstGeom prst="rect">
            <a:avLst/>
          </a:prstGeom>
          <a:noFill/>
          <a:ln>
            <a:noFill/>
          </a:ln>
        </p:spPr>
      </p:pic>
      <p:sp>
        <p:nvSpPr>
          <p:cNvPr id="288" name="Shape 288"/>
          <p:cNvSpPr txBox="1"/>
          <p:nvPr/>
        </p:nvSpPr>
        <p:spPr>
          <a:xfrm>
            <a:off x="467544" y="1772816"/>
            <a:ext cx="7929617" cy="41764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Calibri"/>
              <a:buNone/>
            </a:pPr>
            <a:r>
              <a:rPr lang="eu-ES" sz="3600" b="1" i="0" u="none" strike="noStrike" cap="none" dirty="0">
                <a:solidFill>
                  <a:schemeClr val="dk1"/>
                </a:solidFill>
                <a:latin typeface="Calibri"/>
                <a:ea typeface="Calibri"/>
                <a:cs typeface="Calibri"/>
                <a:sym typeface="Calibri"/>
              </a:rPr>
              <a:t>DIME Y LO OLVIDO,</a:t>
            </a:r>
            <a:endParaRPr dirty="0"/>
          </a:p>
          <a:p>
            <a:pPr marL="0" marR="0" lvl="0" indent="0" algn="ctr" rtl="0">
              <a:lnSpc>
                <a:spcPct val="100000"/>
              </a:lnSpc>
              <a:spcBef>
                <a:spcPts val="0"/>
              </a:spcBef>
              <a:spcAft>
                <a:spcPts val="0"/>
              </a:spcAft>
              <a:buClr>
                <a:srgbClr val="000000"/>
              </a:buClr>
              <a:buFont typeface="Arial"/>
              <a:buNone/>
            </a:pPr>
            <a:endParaRPr sz="36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Font typeface="Calibri"/>
              <a:buNone/>
            </a:pPr>
            <a:r>
              <a:rPr lang="eu-ES" sz="3600" b="1" i="0" u="none" strike="noStrike" cap="none" dirty="0">
                <a:solidFill>
                  <a:schemeClr val="dk1"/>
                </a:solidFill>
                <a:latin typeface="Calibri"/>
                <a:ea typeface="Calibri"/>
                <a:cs typeface="Calibri"/>
                <a:sym typeface="Calibri"/>
              </a:rPr>
              <a:t>ENSÉÑAME Y LO RECUERDO,</a:t>
            </a:r>
            <a:endParaRPr dirty="0"/>
          </a:p>
          <a:p>
            <a:pPr marL="0" marR="0" lvl="0" indent="0" algn="ctr" rtl="0">
              <a:lnSpc>
                <a:spcPct val="100000"/>
              </a:lnSpc>
              <a:spcBef>
                <a:spcPts val="0"/>
              </a:spcBef>
              <a:spcAft>
                <a:spcPts val="0"/>
              </a:spcAft>
              <a:buClr>
                <a:srgbClr val="000000"/>
              </a:buClr>
              <a:buFont typeface="Arial"/>
              <a:buNone/>
            </a:pPr>
            <a:endParaRPr sz="36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Font typeface="Calibri"/>
              <a:buNone/>
            </a:pPr>
            <a:r>
              <a:rPr lang="eu-ES" sz="3600" b="1" i="0" u="none" strike="noStrike" cap="none" dirty="0">
                <a:solidFill>
                  <a:schemeClr val="dk1"/>
                </a:solidFill>
                <a:latin typeface="Calibri"/>
                <a:ea typeface="Calibri"/>
                <a:cs typeface="Calibri"/>
                <a:sym typeface="Calibri"/>
              </a:rPr>
              <a:t>INVOLÚCRAME Y LO APRENDO</a:t>
            </a:r>
            <a:endParaRPr dirty="0"/>
          </a:p>
          <a:p>
            <a:pPr marL="0" marR="0" lvl="0" indent="0" algn="l" rtl="0">
              <a:lnSpc>
                <a:spcPct val="100000"/>
              </a:lnSpc>
              <a:spcBef>
                <a:spcPts val="0"/>
              </a:spcBef>
              <a:spcAft>
                <a:spcPts val="0"/>
              </a:spcAft>
              <a:buClr>
                <a:srgbClr val="000000"/>
              </a:buClr>
              <a:buFont typeface="Arial"/>
              <a:buNone/>
            </a:pPr>
            <a:endParaRPr sz="36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B0F0"/>
              </a:buClr>
              <a:buFont typeface="Calibri"/>
              <a:buNone/>
            </a:pPr>
            <a:r>
              <a:rPr lang="eu-ES" sz="3600" b="1" i="0" u="none" strike="noStrike" cap="none" dirty="0" err="1">
                <a:solidFill>
                  <a:srgbClr val="00B0F0"/>
                </a:solidFill>
                <a:latin typeface="Calibri"/>
                <a:ea typeface="Calibri"/>
                <a:cs typeface="Calibri"/>
                <a:sym typeface="Calibri"/>
              </a:rPr>
              <a:t>Benjamín</a:t>
            </a:r>
            <a:r>
              <a:rPr lang="eu-ES" sz="3600" b="1" i="0" u="none" strike="noStrike" cap="none" dirty="0">
                <a:solidFill>
                  <a:srgbClr val="00B0F0"/>
                </a:solidFill>
                <a:latin typeface="Calibri"/>
                <a:ea typeface="Calibri"/>
                <a:cs typeface="Calibri"/>
                <a:sym typeface="Calibri"/>
              </a:rPr>
              <a:t> </a:t>
            </a:r>
            <a:r>
              <a:rPr lang="eu-ES" sz="3600" b="1" i="0" u="none" strike="noStrike" cap="none" dirty="0" err="1">
                <a:solidFill>
                  <a:srgbClr val="00B0F0"/>
                </a:solidFill>
                <a:latin typeface="Calibri"/>
                <a:ea typeface="Calibri"/>
                <a:cs typeface="Calibri"/>
                <a:sym typeface="Calibri"/>
              </a:rPr>
              <a:t>Franklin</a:t>
            </a:r>
            <a:endParaRPr sz="3600" b="1" i="0" u="none" strike="noStrike" cap="none" dirty="0">
              <a:solidFill>
                <a:srgbClr val="00B0F0"/>
              </a:solidFill>
              <a:latin typeface="Calibri"/>
              <a:ea typeface="Calibri"/>
              <a:cs typeface="Calibri"/>
              <a:sym typeface="Calibri"/>
            </a:endParaRPr>
          </a:p>
        </p:txBody>
      </p:sp>
      <p:pic>
        <p:nvPicPr>
          <p:cNvPr id="289" name="Shape 289">
            <a:hlinkClick r:id="rId4"/>
          </p:cNvPr>
          <p:cNvPicPr preferRelativeResize="0"/>
          <p:nvPr/>
        </p:nvPicPr>
        <p:blipFill rotWithShape="1">
          <a:blip r:embed="rId5">
            <a:alphaModFix/>
          </a:blip>
          <a:srcRect/>
          <a:stretch/>
        </p:blipFill>
        <p:spPr>
          <a:xfrm>
            <a:off x="8460433" y="6143620"/>
            <a:ext cx="683568" cy="714380"/>
          </a:xfrm>
          <a:prstGeom prst="rect">
            <a:avLst/>
          </a:prstGeom>
          <a:noFill/>
          <a:ln>
            <a:noFill/>
          </a:ln>
        </p:spPr>
      </p:pic>
      <p:grpSp>
        <p:nvGrpSpPr>
          <p:cNvPr id="290" name="Shape 290"/>
          <p:cNvGrpSpPr/>
          <p:nvPr/>
        </p:nvGrpSpPr>
        <p:grpSpPr>
          <a:xfrm>
            <a:off x="222867" y="272704"/>
            <a:ext cx="8525592" cy="780032"/>
            <a:chOff x="2099734" y="731210"/>
            <a:chExt cx="5344732" cy="584776"/>
          </a:xfrm>
        </p:grpSpPr>
        <p:sp>
          <p:nvSpPr>
            <p:cNvPr id="291" name="Shape 291"/>
            <p:cNvSpPr/>
            <p:nvPr/>
          </p:nvSpPr>
          <p:spPr>
            <a:xfrm rot="5400000">
              <a:off x="4479712" y="-1648768"/>
              <a:ext cx="584776" cy="5344732"/>
            </a:xfrm>
            <a:prstGeom prst="roundRect">
              <a:avLst>
                <a:gd name="adj" fmla="val 16667"/>
              </a:avLst>
            </a:prstGeom>
            <a:solidFill>
              <a:srgbClr val="00B0F0"/>
            </a:solidFill>
            <a:ln w="38100" cap="flat" cmpd="sng">
              <a:solidFill>
                <a:schemeClr val="lt1"/>
              </a:solidFill>
              <a:prstDash val="solid"/>
              <a:round/>
              <a:headEnd type="none" w="sm" len="sm"/>
              <a:tailEnd type="none" w="sm" len="sm"/>
            </a:ln>
            <a:effectLst>
              <a:outerShdw blurRad="39999"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Calibri"/>
                <a:ea typeface="Calibri"/>
                <a:cs typeface="Calibri"/>
                <a:sym typeface="Calibri"/>
              </a:endParaRPr>
            </a:p>
          </p:txBody>
        </p:sp>
        <p:sp>
          <p:nvSpPr>
            <p:cNvPr id="292" name="Shape 292"/>
            <p:cNvSpPr txBox="1"/>
            <p:nvPr/>
          </p:nvSpPr>
          <p:spPr>
            <a:xfrm>
              <a:off x="2253122" y="824809"/>
              <a:ext cx="4736438" cy="392249"/>
            </a:xfrm>
            <a:prstGeom prst="rect">
              <a:avLst/>
            </a:prstGeom>
            <a:solidFill>
              <a:srgbClr val="00B0F0"/>
            </a:solidFill>
            <a:ln w="9525" cap="flat" cmpd="sng">
              <a:solidFill>
                <a:srgbClr val="00B0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Calibri"/>
                <a:buNone/>
              </a:pPr>
              <a:r>
                <a:rPr lang="eu-ES" sz="2800" b="1" i="0" u="none" strike="noStrike" cap="none">
                  <a:solidFill>
                    <a:schemeClr val="lt1"/>
                  </a:solidFill>
                  <a:latin typeface="Calibri"/>
                  <a:ea typeface="Calibri"/>
                  <a:cs typeface="Calibri"/>
                  <a:sym typeface="Calibri"/>
                </a:rPr>
                <a:t>Batxilergorako planteamendua</a:t>
              </a:r>
              <a:endParaRPr sz="2800" b="1" i="0" u="none" strike="noStrike" cap="none">
                <a:solidFill>
                  <a:schemeClr val="lt1"/>
                </a:solidFill>
                <a:latin typeface="Calibri"/>
                <a:ea typeface="Calibri"/>
                <a:cs typeface="Calibri"/>
                <a:sym typeface="Calibri"/>
              </a:endParaRPr>
            </a:p>
          </p:txBody>
        </p:sp>
      </p:grpSp>
      <p:pic>
        <p:nvPicPr>
          <p:cNvPr id="293" name="Shape 293"/>
          <p:cNvPicPr preferRelativeResize="0"/>
          <p:nvPr/>
        </p:nvPicPr>
        <p:blipFill rotWithShape="1">
          <a:blip r:embed="rId6">
            <a:alphaModFix/>
          </a:blip>
          <a:srcRect t="7011"/>
          <a:stretch/>
        </p:blipFill>
        <p:spPr>
          <a:xfrm>
            <a:off x="7524328" y="0"/>
            <a:ext cx="1619672" cy="1470893"/>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Shape 299"/>
          <p:cNvPicPr preferRelativeResize="0"/>
          <p:nvPr/>
        </p:nvPicPr>
        <p:blipFill rotWithShape="1">
          <a:blip r:embed="rId3">
            <a:alphaModFix/>
          </a:blip>
          <a:srcRect/>
          <a:stretch/>
        </p:blipFill>
        <p:spPr>
          <a:xfrm>
            <a:off x="-29885" y="6507070"/>
            <a:ext cx="1078807" cy="281692"/>
          </a:xfrm>
          <a:prstGeom prst="rect">
            <a:avLst/>
          </a:prstGeom>
          <a:noFill/>
          <a:ln>
            <a:noFill/>
          </a:ln>
        </p:spPr>
      </p:pic>
      <p:pic>
        <p:nvPicPr>
          <p:cNvPr id="300" name="Shape 300" descr="2222.JPG"/>
          <p:cNvPicPr preferRelativeResize="0"/>
          <p:nvPr/>
        </p:nvPicPr>
        <p:blipFill rotWithShape="1">
          <a:blip r:embed="rId4">
            <a:alphaModFix/>
          </a:blip>
          <a:srcRect/>
          <a:stretch/>
        </p:blipFill>
        <p:spPr>
          <a:xfrm>
            <a:off x="36512" y="0"/>
            <a:ext cx="9144000" cy="5929329"/>
          </a:xfrm>
          <a:prstGeom prst="rect">
            <a:avLst/>
          </a:prstGeom>
          <a:noFill/>
          <a:ln>
            <a:noFill/>
          </a:ln>
        </p:spPr>
      </p:pic>
      <p:sp>
        <p:nvSpPr>
          <p:cNvPr id="301" name="Shape 301"/>
          <p:cNvSpPr/>
          <p:nvPr/>
        </p:nvSpPr>
        <p:spPr>
          <a:xfrm>
            <a:off x="3357553" y="4986350"/>
            <a:ext cx="853500" cy="288000"/>
          </a:xfrm>
          <a:prstGeom prst="rect">
            <a:avLst/>
          </a:prstGeom>
          <a:solidFill>
            <a:srgbClr val="00B0F0"/>
          </a:solidFill>
          <a:ln>
            <a:noFill/>
          </a:ln>
          <a:effectLst>
            <a:outerShdw blurRad="39999"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00B0F0"/>
              </a:solidFill>
              <a:latin typeface="Calibri"/>
              <a:ea typeface="Calibri"/>
              <a:cs typeface="Calibri"/>
              <a:sym typeface="Calibri"/>
            </a:endParaRPr>
          </a:p>
        </p:txBody>
      </p:sp>
      <p:sp>
        <p:nvSpPr>
          <p:cNvPr id="302" name="Shape 302"/>
          <p:cNvSpPr/>
          <p:nvPr/>
        </p:nvSpPr>
        <p:spPr>
          <a:xfrm>
            <a:off x="4214810" y="5062550"/>
            <a:ext cx="3960300" cy="288000"/>
          </a:xfrm>
          <a:prstGeom prst="rect">
            <a:avLst/>
          </a:prstGeom>
          <a:solidFill>
            <a:srgbClr val="D8D8D8"/>
          </a:solidFill>
          <a:ln>
            <a:noFill/>
          </a:ln>
          <a:effectLst>
            <a:outerShdw blurRad="39999"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03" name="Shape 303"/>
          <p:cNvSpPr txBox="1"/>
          <p:nvPr/>
        </p:nvSpPr>
        <p:spPr>
          <a:xfrm>
            <a:off x="3288184" y="4581832"/>
            <a:ext cx="5849422" cy="54851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rgbClr val="7F1464"/>
              </a:buClr>
              <a:buFont typeface="Calibri"/>
              <a:buNone/>
            </a:pPr>
            <a:r>
              <a:rPr lang="eu-ES" sz="4000" b="1" i="0" u="none" strike="noStrike" cap="none" dirty="0">
                <a:solidFill>
                  <a:schemeClr val="lt1"/>
                </a:solidFill>
                <a:latin typeface="Calibri"/>
                <a:ea typeface="Calibri"/>
                <a:cs typeface="Calibri"/>
                <a:sym typeface="Calibri"/>
              </a:rPr>
              <a:t>Ikas</a:t>
            </a:r>
            <a:r>
              <a:rPr lang="eu-ES" sz="2800" b="1" i="0" u="none" strike="noStrike" cap="none" dirty="0">
                <a:solidFill>
                  <a:schemeClr val="dk1"/>
                </a:solidFill>
                <a:latin typeface="Calibri"/>
                <a:ea typeface="Calibri"/>
                <a:cs typeface="Calibri"/>
                <a:sym typeface="Calibri"/>
              </a:rPr>
              <a:t>kuntza aktiboan zentratua</a:t>
            </a:r>
            <a:endParaRPr sz="2800" b="1" i="0" u="none" strike="noStrike" cap="none" dirty="0">
              <a:solidFill>
                <a:schemeClr val="dk1"/>
              </a:solidFill>
              <a:latin typeface="Calibri"/>
              <a:ea typeface="Calibri"/>
              <a:cs typeface="Calibri"/>
              <a:sym typeface="Calibri"/>
            </a:endParaRPr>
          </a:p>
        </p:txBody>
      </p:sp>
      <p:pic>
        <p:nvPicPr>
          <p:cNvPr id="304" name="Shape 304">
            <a:hlinkClick r:id="rId5"/>
          </p:cNvPr>
          <p:cNvPicPr preferRelativeResize="0"/>
          <p:nvPr/>
        </p:nvPicPr>
        <p:blipFill rotWithShape="1">
          <a:blip r:embed="rId6">
            <a:alphaModFix/>
          </a:blip>
          <a:srcRect/>
          <a:stretch/>
        </p:blipFill>
        <p:spPr>
          <a:xfrm>
            <a:off x="8460433" y="6093296"/>
            <a:ext cx="683568" cy="71438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p:nvPr/>
        </p:nvSpPr>
        <p:spPr>
          <a:xfrm rot="-900000">
            <a:off x="3429983" y="2295773"/>
            <a:ext cx="3448533"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36C09"/>
              </a:buClr>
              <a:buFont typeface="Calibri"/>
              <a:buNone/>
            </a:pPr>
            <a:r>
              <a:rPr lang="eu-ES" sz="2400" b="0" i="0" u="none" strike="noStrike" cap="none">
                <a:solidFill>
                  <a:srgbClr val="E36C09"/>
                </a:solidFill>
                <a:latin typeface="Calibri"/>
                <a:ea typeface="Calibri"/>
                <a:cs typeface="Calibri"/>
                <a:sym typeface="Calibri"/>
              </a:rPr>
              <a:t>Bizitzarako ezagutzak</a:t>
            </a:r>
            <a:endParaRPr/>
          </a:p>
        </p:txBody>
      </p:sp>
      <p:sp>
        <p:nvSpPr>
          <p:cNvPr id="310" name="Shape 310"/>
          <p:cNvSpPr/>
          <p:nvPr/>
        </p:nvSpPr>
        <p:spPr>
          <a:xfrm rot="-900000">
            <a:off x="1926575" y="3150682"/>
            <a:ext cx="2865000" cy="360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1" i="0" u="none" strike="noStrike" cap="none">
              <a:solidFill>
                <a:schemeClr val="lt1"/>
              </a:solidFill>
              <a:latin typeface="Calibri"/>
              <a:ea typeface="Calibri"/>
              <a:cs typeface="Calibri"/>
              <a:sym typeface="Calibri"/>
            </a:endParaRPr>
          </a:p>
        </p:txBody>
      </p:sp>
      <p:pic>
        <p:nvPicPr>
          <p:cNvPr id="311" name="Shape 311" descr="C:\Documents and Settings\Usuario\Escritorio\teknologiakoen-popbla_3_26031577490_o.JPG"/>
          <p:cNvPicPr preferRelativeResize="0"/>
          <p:nvPr/>
        </p:nvPicPr>
        <p:blipFill rotWithShape="1">
          <a:blip r:embed="rId3">
            <a:alphaModFix/>
          </a:blip>
          <a:srcRect l="5076"/>
          <a:stretch/>
        </p:blipFill>
        <p:spPr>
          <a:xfrm>
            <a:off x="-41951" y="-126107"/>
            <a:ext cx="9144000" cy="6072205"/>
          </a:xfrm>
          <a:prstGeom prst="rect">
            <a:avLst/>
          </a:prstGeom>
          <a:noFill/>
          <a:ln>
            <a:noFill/>
          </a:ln>
          <a:effectLst>
            <a:outerShdw blurRad="292100" dist="139700" dir="2700000" algn="tl" rotWithShape="0">
              <a:srgbClr val="333333">
                <a:alpha val="63921"/>
              </a:srgbClr>
            </a:outerShdw>
          </a:effectLst>
        </p:spPr>
      </p:pic>
      <p:sp>
        <p:nvSpPr>
          <p:cNvPr id="312" name="Shape 312"/>
          <p:cNvSpPr/>
          <p:nvPr/>
        </p:nvSpPr>
        <p:spPr>
          <a:xfrm rot="-900000">
            <a:off x="6098692" y="2129348"/>
            <a:ext cx="2339887" cy="360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1" i="0" u="none" strike="noStrike" cap="none">
              <a:solidFill>
                <a:schemeClr val="lt1"/>
              </a:solidFill>
              <a:latin typeface="Calibri"/>
              <a:ea typeface="Calibri"/>
              <a:cs typeface="Calibri"/>
              <a:sym typeface="Calibri"/>
            </a:endParaRPr>
          </a:p>
        </p:txBody>
      </p:sp>
      <p:sp>
        <p:nvSpPr>
          <p:cNvPr id="313" name="Shape 313"/>
          <p:cNvSpPr/>
          <p:nvPr/>
        </p:nvSpPr>
        <p:spPr>
          <a:xfrm rot="-900000">
            <a:off x="293100" y="2077034"/>
            <a:ext cx="5232060" cy="360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1" i="0" u="none" strike="noStrike" cap="none">
              <a:solidFill>
                <a:schemeClr val="lt1"/>
              </a:solidFill>
              <a:latin typeface="Calibri"/>
              <a:ea typeface="Calibri"/>
              <a:cs typeface="Calibri"/>
              <a:sym typeface="Calibri"/>
            </a:endParaRPr>
          </a:p>
        </p:txBody>
      </p:sp>
      <p:sp>
        <p:nvSpPr>
          <p:cNvPr id="314" name="Shape 314"/>
          <p:cNvSpPr/>
          <p:nvPr/>
        </p:nvSpPr>
        <p:spPr>
          <a:xfrm rot="-346394">
            <a:off x="406662" y="686530"/>
            <a:ext cx="6824047" cy="420712"/>
          </a:xfrm>
          <a:prstGeom prst="rect">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1" i="0" u="none" strike="noStrike" cap="none">
              <a:solidFill>
                <a:schemeClr val="lt1"/>
              </a:solidFill>
              <a:latin typeface="Calibri"/>
              <a:ea typeface="Calibri"/>
              <a:cs typeface="Calibri"/>
              <a:sym typeface="Calibri"/>
            </a:endParaRPr>
          </a:p>
        </p:txBody>
      </p:sp>
      <p:pic>
        <p:nvPicPr>
          <p:cNvPr id="315" name="Shape 315"/>
          <p:cNvPicPr preferRelativeResize="0"/>
          <p:nvPr/>
        </p:nvPicPr>
        <p:blipFill rotWithShape="1">
          <a:blip r:embed="rId4">
            <a:alphaModFix/>
          </a:blip>
          <a:srcRect/>
          <a:stretch/>
        </p:blipFill>
        <p:spPr>
          <a:xfrm>
            <a:off x="0" y="6357957"/>
            <a:ext cx="1078806" cy="281692"/>
          </a:xfrm>
          <a:prstGeom prst="rect">
            <a:avLst/>
          </a:prstGeom>
          <a:noFill/>
          <a:ln>
            <a:noFill/>
          </a:ln>
        </p:spPr>
      </p:pic>
      <p:sp>
        <p:nvSpPr>
          <p:cNvPr id="316" name="Shape 316"/>
          <p:cNvSpPr/>
          <p:nvPr/>
        </p:nvSpPr>
        <p:spPr>
          <a:xfrm rot="-355096">
            <a:off x="368432" y="577822"/>
            <a:ext cx="7081617" cy="5847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Font typeface="Calibri"/>
              <a:buNone/>
            </a:pPr>
            <a:r>
              <a:rPr lang="eu-ES" sz="3200" b="1" i="0" u="none" strike="noStrike" cap="none">
                <a:solidFill>
                  <a:srgbClr val="0070C0"/>
                </a:solidFill>
                <a:latin typeface="Calibri"/>
                <a:ea typeface="Calibri"/>
                <a:cs typeface="Calibri"/>
                <a:sym typeface="Calibri"/>
              </a:rPr>
              <a:t>Proiektuetan</a:t>
            </a:r>
            <a:r>
              <a:rPr lang="eu-ES" sz="3200" b="1" i="0" u="none" strike="noStrike" cap="none">
                <a:solidFill>
                  <a:schemeClr val="lt1"/>
                </a:solidFill>
                <a:latin typeface="Calibri"/>
                <a:ea typeface="Calibri"/>
                <a:cs typeface="Calibri"/>
                <a:sym typeface="Calibri"/>
              </a:rPr>
              <a:t> oinarritutako </a:t>
            </a:r>
            <a:r>
              <a:rPr lang="eu-ES" sz="3200" b="1">
                <a:solidFill>
                  <a:schemeClr val="lt1"/>
                </a:solidFill>
                <a:latin typeface="Calibri"/>
                <a:ea typeface="Calibri"/>
                <a:cs typeface="Calibri"/>
                <a:sym typeface="Calibri"/>
              </a:rPr>
              <a:t>ikaskuntza</a:t>
            </a:r>
            <a:endParaRPr/>
          </a:p>
        </p:txBody>
      </p:sp>
      <p:sp>
        <p:nvSpPr>
          <p:cNvPr id="317" name="Shape 317"/>
          <p:cNvSpPr/>
          <p:nvPr/>
        </p:nvSpPr>
        <p:spPr>
          <a:xfrm rot="-899971">
            <a:off x="6099312" y="1932140"/>
            <a:ext cx="3072899" cy="4615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Font typeface="Calibri"/>
              <a:buNone/>
            </a:pPr>
            <a:r>
              <a:rPr lang="eu-ES" sz="2400" b="1" i="0" u="none" strike="noStrike" cap="none">
                <a:solidFill>
                  <a:srgbClr val="000000"/>
                </a:solidFill>
                <a:latin typeface="Calibri"/>
                <a:ea typeface="Calibri"/>
                <a:cs typeface="Calibri"/>
                <a:sym typeface="Calibri"/>
              </a:rPr>
              <a:t>egoera errealak</a:t>
            </a:r>
            <a:endParaRPr/>
          </a:p>
        </p:txBody>
      </p:sp>
      <p:sp>
        <p:nvSpPr>
          <p:cNvPr id="318" name="Shape 318"/>
          <p:cNvSpPr/>
          <p:nvPr/>
        </p:nvSpPr>
        <p:spPr>
          <a:xfrm rot="-900000">
            <a:off x="584709" y="1932104"/>
            <a:ext cx="523154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u-ES" sz="2400" b="0" i="0" u="none" strike="noStrike" cap="none">
                <a:solidFill>
                  <a:schemeClr val="dk1"/>
                </a:solidFill>
                <a:latin typeface="Calibri"/>
                <a:ea typeface="Calibri"/>
                <a:cs typeface="Calibri"/>
                <a:sym typeface="Calibri"/>
              </a:rPr>
              <a:t>Disziplinartekoak eta arlokoak</a:t>
            </a:r>
            <a:endParaRPr/>
          </a:p>
        </p:txBody>
      </p:sp>
      <p:sp>
        <p:nvSpPr>
          <p:cNvPr id="319" name="Shape 319"/>
          <p:cNvSpPr/>
          <p:nvPr/>
        </p:nvSpPr>
        <p:spPr>
          <a:xfrm rot="-900000">
            <a:off x="352455" y="3566247"/>
            <a:ext cx="3010767" cy="360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1" i="0" u="none" strike="noStrike" cap="none">
              <a:solidFill>
                <a:schemeClr val="lt1"/>
              </a:solidFill>
              <a:latin typeface="Calibri"/>
              <a:ea typeface="Calibri"/>
              <a:cs typeface="Calibri"/>
              <a:sym typeface="Calibri"/>
            </a:endParaRPr>
          </a:p>
        </p:txBody>
      </p:sp>
      <p:sp>
        <p:nvSpPr>
          <p:cNvPr id="320" name="Shape 320"/>
          <p:cNvSpPr/>
          <p:nvPr/>
        </p:nvSpPr>
        <p:spPr>
          <a:xfrm rot="-900000">
            <a:off x="276561" y="3446373"/>
            <a:ext cx="3231107"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u-ES" sz="2400" b="0" i="0" u="none" strike="noStrike" cap="none" dirty="0">
                <a:solidFill>
                  <a:schemeClr val="dk1"/>
                </a:solidFill>
                <a:latin typeface="Calibri"/>
                <a:ea typeface="Calibri"/>
                <a:cs typeface="Calibri"/>
                <a:sym typeface="Calibri"/>
              </a:rPr>
              <a:t>Amaierako produktuak</a:t>
            </a:r>
            <a:endParaRPr dirty="0"/>
          </a:p>
        </p:txBody>
      </p:sp>
      <p:pic>
        <p:nvPicPr>
          <p:cNvPr id="321" name="Shape 321" descr="DBH Arizmendi"/>
          <p:cNvPicPr preferRelativeResize="0"/>
          <p:nvPr/>
        </p:nvPicPr>
        <p:blipFill rotWithShape="1">
          <a:blip r:embed="rId5">
            <a:alphaModFix/>
          </a:blip>
          <a:srcRect/>
          <a:stretch/>
        </p:blipFill>
        <p:spPr>
          <a:xfrm>
            <a:off x="2195734" y="3920085"/>
            <a:ext cx="6352382" cy="1828594"/>
          </a:xfrm>
          <a:prstGeom prst="rect">
            <a:avLst/>
          </a:prstGeom>
          <a:noFill/>
          <a:ln>
            <a:noFill/>
          </a:ln>
          <a:effectLst>
            <a:outerShdw blurRad="292100" dist="139700" dir="2700000" algn="tl" rotWithShape="0">
              <a:srgbClr val="333333">
                <a:alpha val="63921"/>
              </a:srgbClr>
            </a:outerShdw>
          </a:effectLst>
        </p:spPr>
      </p:pic>
      <p:sp>
        <p:nvSpPr>
          <p:cNvPr id="322" name="Shape 322"/>
          <p:cNvSpPr/>
          <p:nvPr/>
        </p:nvSpPr>
        <p:spPr>
          <a:xfrm rot="-900000">
            <a:off x="4057218" y="2081285"/>
            <a:ext cx="3430913" cy="3379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1" i="0" u="none" strike="noStrike" cap="none">
              <a:solidFill>
                <a:schemeClr val="lt1"/>
              </a:solidFill>
              <a:latin typeface="Calibri"/>
              <a:ea typeface="Calibri"/>
              <a:cs typeface="Calibri"/>
              <a:sym typeface="Calibri"/>
            </a:endParaRPr>
          </a:p>
        </p:txBody>
      </p:sp>
      <p:sp>
        <p:nvSpPr>
          <p:cNvPr id="323" name="Shape 323"/>
          <p:cNvSpPr/>
          <p:nvPr/>
        </p:nvSpPr>
        <p:spPr>
          <a:xfrm rot="-900000">
            <a:off x="4006196" y="2045690"/>
            <a:ext cx="3172149"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u-ES" sz="2400" b="0" i="0" u="none" strike="noStrike" cap="none">
                <a:solidFill>
                  <a:schemeClr val="dk1"/>
                </a:solidFill>
                <a:latin typeface="Calibri"/>
                <a:ea typeface="Calibri"/>
                <a:cs typeface="Calibri"/>
                <a:sym typeface="Calibri"/>
              </a:rPr>
              <a:t>Bizitzarako aprendizaiak</a:t>
            </a:r>
            <a:endParaRPr/>
          </a:p>
        </p:txBody>
      </p:sp>
      <p:pic>
        <p:nvPicPr>
          <p:cNvPr id="324" name="Shape 324">
            <a:hlinkClick r:id="rId6"/>
          </p:cNvPr>
          <p:cNvPicPr preferRelativeResize="0"/>
          <p:nvPr/>
        </p:nvPicPr>
        <p:blipFill rotWithShape="1">
          <a:blip r:embed="rId7">
            <a:alphaModFix/>
          </a:blip>
          <a:srcRect/>
          <a:stretch/>
        </p:blipFill>
        <p:spPr>
          <a:xfrm>
            <a:off x="8548116" y="6286519"/>
            <a:ext cx="595883" cy="571479"/>
          </a:xfrm>
          <a:prstGeom prst="rect">
            <a:avLst/>
          </a:prstGeom>
          <a:noFill/>
          <a:ln>
            <a:noFill/>
          </a:ln>
        </p:spPr>
      </p:pic>
      <p:sp>
        <p:nvSpPr>
          <p:cNvPr id="18" name="Shape 320"/>
          <p:cNvSpPr/>
          <p:nvPr/>
        </p:nvSpPr>
        <p:spPr>
          <a:xfrm>
            <a:off x="4530049" y="3195846"/>
            <a:ext cx="3066287" cy="406787"/>
          </a:xfrm>
          <a:prstGeom prst="rect">
            <a:avLst/>
          </a:pr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u-ES" sz="2400" b="1" i="0" u="none" strike="noStrike" cap="none" dirty="0" smtClean="0">
                <a:solidFill>
                  <a:schemeClr val="dk1"/>
                </a:solidFill>
                <a:latin typeface="Calibri"/>
                <a:ea typeface="Calibri"/>
                <a:cs typeface="Calibri"/>
                <a:sym typeface="Calibri"/>
              </a:rPr>
              <a:t>Ebaluazioa integratuta</a:t>
            </a:r>
            <a:endParaRPr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Shape 495"/>
          <p:cNvPicPr preferRelativeResize="0"/>
          <p:nvPr/>
        </p:nvPicPr>
        <p:blipFill rotWithShape="1">
          <a:blip r:embed="rId3">
            <a:alphaModFix/>
          </a:blip>
          <a:srcRect/>
          <a:stretch/>
        </p:blipFill>
        <p:spPr>
          <a:xfrm>
            <a:off x="90805" y="6459676"/>
            <a:ext cx="1078807" cy="281692"/>
          </a:xfrm>
          <a:prstGeom prst="rect">
            <a:avLst/>
          </a:prstGeom>
          <a:noFill/>
          <a:ln>
            <a:noFill/>
          </a:ln>
        </p:spPr>
      </p:pic>
      <p:pic>
        <p:nvPicPr>
          <p:cNvPr id="496" name="Shape 496">
            <a:hlinkClick r:id="rId4"/>
          </p:cNvPr>
          <p:cNvPicPr preferRelativeResize="0"/>
          <p:nvPr/>
        </p:nvPicPr>
        <p:blipFill rotWithShape="1">
          <a:blip r:embed="rId5">
            <a:alphaModFix/>
          </a:blip>
          <a:srcRect/>
          <a:stretch/>
        </p:blipFill>
        <p:spPr>
          <a:xfrm>
            <a:off x="8460433" y="6143620"/>
            <a:ext cx="683568" cy="714380"/>
          </a:xfrm>
          <a:prstGeom prst="rect">
            <a:avLst/>
          </a:prstGeom>
          <a:noFill/>
          <a:ln>
            <a:noFill/>
          </a:ln>
        </p:spPr>
      </p:pic>
      <p:grpSp>
        <p:nvGrpSpPr>
          <p:cNvPr id="497" name="Shape 497"/>
          <p:cNvGrpSpPr/>
          <p:nvPr/>
        </p:nvGrpSpPr>
        <p:grpSpPr>
          <a:xfrm>
            <a:off x="251518" y="56477"/>
            <a:ext cx="8496939" cy="780032"/>
            <a:chOff x="2099734" y="731210"/>
            <a:chExt cx="5344732" cy="584776"/>
          </a:xfrm>
        </p:grpSpPr>
        <p:sp>
          <p:nvSpPr>
            <p:cNvPr id="498" name="Shape 498"/>
            <p:cNvSpPr/>
            <p:nvPr/>
          </p:nvSpPr>
          <p:spPr>
            <a:xfrm rot="5400000">
              <a:off x="4479712" y="-1648768"/>
              <a:ext cx="584776" cy="5344732"/>
            </a:xfrm>
            <a:prstGeom prst="roundRect">
              <a:avLst>
                <a:gd name="adj" fmla="val 16667"/>
              </a:avLst>
            </a:prstGeom>
            <a:solidFill>
              <a:srgbClr val="00B0F0"/>
            </a:solidFill>
            <a:ln w="38100" cap="flat" cmpd="sng">
              <a:solidFill>
                <a:schemeClr val="lt1"/>
              </a:solidFill>
              <a:prstDash val="solid"/>
              <a:round/>
              <a:headEnd type="none" w="sm" len="sm"/>
              <a:tailEnd type="none" w="sm" len="sm"/>
            </a:ln>
            <a:effectLst>
              <a:outerShdw blurRad="39999"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Calibri"/>
                <a:ea typeface="Calibri"/>
                <a:cs typeface="Calibri"/>
                <a:sym typeface="Calibri"/>
              </a:endParaRPr>
            </a:p>
          </p:txBody>
        </p:sp>
        <p:sp>
          <p:nvSpPr>
            <p:cNvPr id="499" name="Shape 499"/>
            <p:cNvSpPr txBox="1"/>
            <p:nvPr/>
          </p:nvSpPr>
          <p:spPr>
            <a:xfrm>
              <a:off x="2465238" y="824196"/>
              <a:ext cx="4736438" cy="392249"/>
            </a:xfrm>
            <a:prstGeom prst="rect">
              <a:avLst/>
            </a:prstGeom>
            <a:solidFill>
              <a:srgbClr val="00B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Calibri"/>
                <a:buNone/>
              </a:pPr>
              <a:r>
                <a:rPr lang="eu-ES" sz="2800" b="1" i="0" u="none" strike="noStrike" cap="none">
                  <a:solidFill>
                    <a:schemeClr val="lt1"/>
                  </a:solidFill>
                  <a:latin typeface="Calibri"/>
                  <a:ea typeface="Calibri"/>
                  <a:cs typeface="Calibri"/>
                  <a:sym typeface="Calibri"/>
                </a:rPr>
                <a:t>Espazioak metodologiaren zerbitzura</a:t>
              </a:r>
              <a:endParaRPr sz="2800" b="1" i="0" u="none" strike="noStrike" cap="none">
                <a:solidFill>
                  <a:schemeClr val="lt1"/>
                </a:solidFill>
                <a:latin typeface="Calibri"/>
                <a:ea typeface="Calibri"/>
                <a:cs typeface="Calibri"/>
                <a:sym typeface="Calibri"/>
              </a:endParaRPr>
            </a:p>
          </p:txBody>
        </p:sp>
      </p:grpSp>
      <p:sp>
        <p:nvSpPr>
          <p:cNvPr id="501" name="Shape 501"/>
          <p:cNvSpPr txBox="1"/>
          <p:nvPr/>
        </p:nvSpPr>
        <p:spPr>
          <a:xfrm>
            <a:off x="659837" y="5157192"/>
            <a:ext cx="8232643" cy="291782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B0F0"/>
              </a:buClr>
              <a:buFont typeface="Arial"/>
              <a:buNone/>
            </a:pPr>
            <a:r>
              <a:rPr lang="eu-ES" sz="2400" b="1" dirty="0">
                <a:solidFill>
                  <a:srgbClr val="00B0F0"/>
                </a:solidFill>
              </a:rPr>
              <a:t>Zer beharko zenuke etxean moduan sentitzeko?</a:t>
            </a:r>
            <a:endParaRPr sz="2400" b="1" dirty="0">
              <a:solidFill>
                <a:srgbClr val="00B0F0"/>
              </a:solidFill>
            </a:endParaRPr>
          </a:p>
          <a:p>
            <a:pPr marL="0" marR="0" lvl="0" indent="0" rtl="0">
              <a:lnSpc>
                <a:spcPct val="100000"/>
              </a:lnSpc>
              <a:spcBef>
                <a:spcPts val="0"/>
              </a:spcBef>
              <a:spcAft>
                <a:spcPts val="0"/>
              </a:spcAft>
              <a:buClr>
                <a:srgbClr val="00B0F0"/>
              </a:buClr>
              <a:buFont typeface="Arial"/>
              <a:buNone/>
            </a:pPr>
            <a:r>
              <a:rPr lang="eu-ES" sz="2400" b="1" dirty="0">
                <a:solidFill>
                  <a:srgbClr val="00B0F0"/>
                </a:solidFill>
              </a:rPr>
              <a:t>Zer behar dugu metodologia-pedagogia laguntzeko</a:t>
            </a:r>
            <a:r>
              <a:rPr lang="eu-ES" sz="2400" b="1" dirty="0" smtClean="0">
                <a:solidFill>
                  <a:srgbClr val="00B0F0"/>
                </a:solidFill>
              </a:rPr>
              <a:t>?</a:t>
            </a:r>
            <a:endParaRPr sz="2400" b="0" i="0" u="none" strike="noStrike" cap="none" dirty="0">
              <a:solidFill>
                <a:srgbClr val="000000"/>
              </a:solidFill>
              <a:latin typeface="Arial"/>
              <a:ea typeface="Arial"/>
              <a:cs typeface="Arial"/>
              <a:sym typeface="Arial"/>
            </a:endParaRPr>
          </a:p>
        </p:txBody>
      </p:sp>
      <p:pic>
        <p:nvPicPr>
          <p:cNvPr id="4098" name="Picture 2" descr="P1130899_modi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67" y="1700808"/>
            <a:ext cx="4601578" cy="32527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1130912modif.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5163" y="1689143"/>
            <a:ext cx="4336986" cy="3252740"/>
          </a:xfrm>
          <a:prstGeom prst="rect">
            <a:avLst/>
          </a:prstGeom>
          <a:noFill/>
          <a:extLst>
            <a:ext uri="{909E8E84-426E-40DD-AFC4-6F175D3DCCD1}">
              <a14:hiddenFill xmlns:a14="http://schemas.microsoft.com/office/drawing/2010/main">
                <a:solidFill>
                  <a:srgbClr val="FFFFFF"/>
                </a:solidFill>
              </a14:hiddenFill>
            </a:ext>
          </a:extLst>
        </p:spPr>
      </p:pic>
      <p:pic>
        <p:nvPicPr>
          <p:cNvPr id="11" name="Shape 435">
            <a:hlinkClick r:id="rId8" action="ppaction://hlinksldjump"/>
          </p:cNvPr>
          <p:cNvPicPr preferRelativeResize="0"/>
          <p:nvPr/>
        </p:nvPicPr>
        <p:blipFill rotWithShape="1">
          <a:blip r:embed="rId9">
            <a:alphaModFix/>
          </a:blip>
          <a:srcRect t="7011"/>
          <a:stretch/>
        </p:blipFill>
        <p:spPr>
          <a:xfrm>
            <a:off x="7524328" y="0"/>
            <a:ext cx="1619672" cy="147089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Shape 429"/>
          <p:cNvPicPr preferRelativeResize="0"/>
          <p:nvPr/>
        </p:nvPicPr>
        <p:blipFill rotWithShape="1">
          <a:blip r:embed="rId3">
            <a:alphaModFix/>
          </a:blip>
          <a:srcRect/>
          <a:stretch/>
        </p:blipFill>
        <p:spPr>
          <a:xfrm>
            <a:off x="90805" y="6459676"/>
            <a:ext cx="1078807" cy="281692"/>
          </a:xfrm>
          <a:prstGeom prst="rect">
            <a:avLst/>
          </a:prstGeom>
          <a:noFill/>
          <a:ln>
            <a:noFill/>
          </a:ln>
        </p:spPr>
      </p:pic>
      <p:pic>
        <p:nvPicPr>
          <p:cNvPr id="430" name="Shape 430">
            <a:hlinkClick r:id="rId4"/>
          </p:cNvPr>
          <p:cNvPicPr preferRelativeResize="0"/>
          <p:nvPr/>
        </p:nvPicPr>
        <p:blipFill rotWithShape="1">
          <a:blip r:embed="rId5">
            <a:alphaModFix/>
          </a:blip>
          <a:srcRect/>
          <a:stretch/>
        </p:blipFill>
        <p:spPr>
          <a:xfrm>
            <a:off x="8460433" y="6143620"/>
            <a:ext cx="683568" cy="714380"/>
          </a:xfrm>
          <a:prstGeom prst="rect">
            <a:avLst/>
          </a:prstGeom>
          <a:noFill/>
          <a:ln>
            <a:noFill/>
          </a:ln>
        </p:spPr>
      </p:pic>
      <p:grpSp>
        <p:nvGrpSpPr>
          <p:cNvPr id="431" name="Shape 431"/>
          <p:cNvGrpSpPr/>
          <p:nvPr/>
        </p:nvGrpSpPr>
        <p:grpSpPr>
          <a:xfrm>
            <a:off x="251518" y="56477"/>
            <a:ext cx="8496939" cy="780032"/>
            <a:chOff x="2099734" y="731210"/>
            <a:chExt cx="5344732" cy="584776"/>
          </a:xfrm>
        </p:grpSpPr>
        <p:sp>
          <p:nvSpPr>
            <p:cNvPr id="432" name="Shape 432"/>
            <p:cNvSpPr/>
            <p:nvPr/>
          </p:nvSpPr>
          <p:spPr>
            <a:xfrm rot="5400000">
              <a:off x="4479712" y="-1648768"/>
              <a:ext cx="584776" cy="5344732"/>
            </a:xfrm>
            <a:prstGeom prst="roundRect">
              <a:avLst>
                <a:gd name="adj" fmla="val 16667"/>
              </a:avLst>
            </a:prstGeom>
            <a:solidFill>
              <a:srgbClr val="00B0F0"/>
            </a:solidFill>
            <a:ln w="38100" cap="flat" cmpd="sng">
              <a:solidFill>
                <a:schemeClr val="lt1"/>
              </a:solidFill>
              <a:prstDash val="solid"/>
              <a:round/>
              <a:headEnd type="none" w="sm" len="sm"/>
              <a:tailEnd type="none" w="sm" len="sm"/>
            </a:ln>
            <a:effectLst>
              <a:outerShdw blurRad="39999"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Calibri"/>
                <a:ea typeface="Calibri"/>
                <a:cs typeface="Calibri"/>
                <a:sym typeface="Calibri"/>
              </a:endParaRPr>
            </a:p>
          </p:txBody>
        </p:sp>
        <p:sp>
          <p:nvSpPr>
            <p:cNvPr id="433" name="Shape 433"/>
            <p:cNvSpPr txBox="1"/>
            <p:nvPr/>
          </p:nvSpPr>
          <p:spPr>
            <a:xfrm>
              <a:off x="2465238" y="824196"/>
              <a:ext cx="4736438" cy="392249"/>
            </a:xfrm>
            <a:prstGeom prst="rect">
              <a:avLst/>
            </a:prstGeom>
            <a:solidFill>
              <a:srgbClr val="00B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Calibri"/>
                <a:buNone/>
              </a:pPr>
              <a:r>
                <a:rPr lang="eu-ES" sz="2800" b="1" dirty="0" err="1">
                  <a:solidFill>
                    <a:schemeClr val="lt1"/>
                  </a:solidFill>
                  <a:latin typeface="Calibri"/>
                  <a:ea typeface="Calibri"/>
                  <a:cs typeface="Calibri"/>
                  <a:sym typeface="Calibri"/>
                </a:rPr>
                <a:t>IKTak</a:t>
              </a:r>
              <a:r>
                <a:rPr lang="eu-ES" sz="2800" b="1" dirty="0">
                  <a:solidFill>
                    <a:schemeClr val="lt1"/>
                  </a:solidFill>
                  <a:latin typeface="Calibri"/>
                  <a:ea typeface="Calibri"/>
                  <a:cs typeface="Calibri"/>
                  <a:sym typeface="Calibri"/>
                </a:rPr>
                <a:t> </a:t>
              </a:r>
              <a:r>
                <a:rPr lang="eu-ES" sz="2800" b="1" dirty="0" smtClean="0">
                  <a:solidFill>
                    <a:schemeClr val="lt1"/>
                  </a:solidFill>
                  <a:latin typeface="Calibri"/>
                  <a:ea typeface="Calibri"/>
                  <a:cs typeface="Calibri"/>
                  <a:sym typeface="Calibri"/>
                </a:rPr>
                <a:t>bitarteko</a:t>
              </a:r>
              <a:endParaRPr sz="2800" b="1" i="0" u="none" strike="noStrike" cap="none" dirty="0">
                <a:solidFill>
                  <a:schemeClr val="lt1"/>
                </a:solidFill>
                <a:latin typeface="Calibri"/>
                <a:ea typeface="Calibri"/>
                <a:cs typeface="Calibri"/>
                <a:sym typeface="Calibri"/>
              </a:endParaRPr>
            </a:p>
          </p:txBody>
        </p:sp>
      </p:grpSp>
      <p:sp>
        <p:nvSpPr>
          <p:cNvPr id="434" name="Shape 434"/>
          <p:cNvSpPr txBox="1"/>
          <p:nvPr/>
        </p:nvSpPr>
        <p:spPr>
          <a:xfrm>
            <a:off x="4860025" y="2657526"/>
            <a:ext cx="4680600" cy="306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B0F0"/>
              </a:buClr>
              <a:buFont typeface="Arial"/>
              <a:buNone/>
            </a:pPr>
            <a:r>
              <a:rPr lang="eu-ES" sz="2400" b="1" i="0" u="none" strike="noStrike" cap="none" dirty="0" err="1">
                <a:solidFill>
                  <a:srgbClr val="00B0F0"/>
                </a:solidFill>
                <a:latin typeface="Arial"/>
                <a:ea typeface="Arial"/>
                <a:cs typeface="Arial"/>
                <a:sym typeface="Arial"/>
              </a:rPr>
              <a:t>IKTak</a:t>
            </a:r>
            <a:r>
              <a:rPr lang="eu-ES" sz="2400" b="1" i="0" u="none" strike="noStrike" cap="none" dirty="0">
                <a:solidFill>
                  <a:srgbClr val="00B0F0"/>
                </a:solidFill>
                <a:latin typeface="Arial"/>
                <a:ea typeface="Arial"/>
                <a:cs typeface="Arial"/>
                <a:sym typeface="Arial"/>
              </a:rPr>
              <a:t> bitarteko</a:t>
            </a:r>
            <a:endParaRPr dirty="0"/>
          </a:p>
          <a:p>
            <a:pPr marL="0" marR="0" lvl="0" indent="0" algn="ctr" rtl="0">
              <a:lnSpc>
                <a:spcPct val="100000"/>
              </a:lnSpc>
              <a:spcBef>
                <a:spcPts val="0"/>
              </a:spcBef>
              <a:spcAft>
                <a:spcPts val="0"/>
              </a:spcAft>
              <a:buClr>
                <a:srgbClr val="000000"/>
              </a:buClr>
              <a:buFont typeface="Arial"/>
              <a:buNone/>
            </a:pPr>
            <a:endParaRPr sz="2400" b="1" i="0" u="none" strike="noStrike" cap="none" dirty="0">
              <a:solidFill>
                <a:srgbClr val="00B0F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r>
              <a:rPr lang="eu-ES" sz="2000" b="0" i="0" u="none" strike="noStrike" cap="none" dirty="0" err="1">
                <a:solidFill>
                  <a:srgbClr val="000000"/>
                </a:solidFill>
                <a:latin typeface="Arial"/>
                <a:ea typeface="Arial"/>
                <a:cs typeface="Arial"/>
                <a:sym typeface="Arial"/>
                <a:hlinkClick r:id="rId6"/>
              </a:rPr>
              <a:t>Xtend</a:t>
            </a:r>
            <a:r>
              <a:rPr lang="eu-ES" sz="2000" b="0" i="0" u="none" strike="noStrike" cap="none" dirty="0">
                <a:solidFill>
                  <a:srgbClr val="000000"/>
                </a:solidFill>
                <a:latin typeface="Arial"/>
                <a:ea typeface="Arial"/>
                <a:cs typeface="Arial"/>
                <a:sym typeface="Arial"/>
                <a:hlinkClick r:id="rId6"/>
              </a:rPr>
              <a:t> </a:t>
            </a:r>
            <a:r>
              <a:rPr lang="eu-ES" sz="2000" b="0" i="0" u="none" strike="noStrike" cap="none" dirty="0">
                <a:solidFill>
                  <a:srgbClr val="000000"/>
                </a:solidFill>
                <a:latin typeface="Arial"/>
                <a:ea typeface="Arial"/>
                <a:cs typeface="Arial"/>
                <a:sym typeface="Arial"/>
              </a:rPr>
              <a:t>plataforma pedagogikoa</a:t>
            </a:r>
            <a:endParaRPr dirty="0"/>
          </a:p>
          <a:p>
            <a:pPr marL="0" marR="0" lvl="0" indent="0" algn="ctr" rtl="0">
              <a:lnSpc>
                <a:spcPct val="100000"/>
              </a:lnSpc>
              <a:spcBef>
                <a:spcPts val="0"/>
              </a:spcBef>
              <a:spcAft>
                <a:spcPts val="0"/>
              </a:spcAft>
              <a:buClr>
                <a:srgbClr val="000000"/>
              </a:buClr>
              <a:buFont typeface="Arial"/>
              <a:buNone/>
            </a:pPr>
            <a:r>
              <a:rPr lang="eu-ES" sz="2000" b="0" i="0" u="none" strike="noStrike" cap="none" dirty="0" err="1">
                <a:solidFill>
                  <a:srgbClr val="000000"/>
                </a:solidFill>
                <a:latin typeface="Arial"/>
                <a:ea typeface="Arial"/>
                <a:cs typeface="Arial"/>
                <a:sym typeface="Arial"/>
              </a:rPr>
              <a:t>Google</a:t>
            </a:r>
            <a:r>
              <a:rPr lang="eu-ES" sz="2000" b="0" i="0" u="none" strike="noStrike" cap="none" dirty="0">
                <a:solidFill>
                  <a:srgbClr val="000000"/>
                </a:solidFill>
                <a:latin typeface="Arial"/>
                <a:ea typeface="Arial"/>
                <a:cs typeface="Arial"/>
                <a:sym typeface="Arial"/>
              </a:rPr>
              <a:t> tresnak</a:t>
            </a:r>
            <a:endParaRPr dirty="0"/>
          </a:p>
          <a:p>
            <a:pPr marL="0" marR="0" lvl="0" indent="0" algn="ctr" rtl="0">
              <a:lnSpc>
                <a:spcPct val="100000"/>
              </a:lnSpc>
              <a:spcBef>
                <a:spcPts val="0"/>
              </a:spcBef>
              <a:spcAft>
                <a:spcPts val="0"/>
              </a:spcAft>
              <a:buClr>
                <a:srgbClr val="000000"/>
              </a:buClr>
              <a:buFont typeface="Arial"/>
              <a:buNone/>
            </a:pP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r>
              <a:rPr lang="eu-ES" sz="2000" b="0" i="0" u="none" strike="noStrike" cap="none" dirty="0">
                <a:solidFill>
                  <a:srgbClr val="000000"/>
                </a:solidFill>
                <a:latin typeface="Arial"/>
                <a:ea typeface="Arial"/>
                <a:cs typeface="Arial"/>
                <a:sym typeface="Arial"/>
              </a:rPr>
              <a:t>Ordenagailu pertsonala</a:t>
            </a: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Font typeface="Arial"/>
              <a:buNone/>
            </a:pPr>
            <a:endParaRPr sz="2000" dirty="0"/>
          </a:p>
          <a:p>
            <a:pPr marL="0" marR="0" lvl="0" indent="0" algn="ctr"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Arial"/>
              <a:ea typeface="Arial"/>
              <a:cs typeface="Arial"/>
              <a:sym typeface="Arial"/>
            </a:endParaRPr>
          </a:p>
        </p:txBody>
      </p:sp>
      <p:pic>
        <p:nvPicPr>
          <p:cNvPr id="435" name="Shape 435">
            <a:hlinkClick r:id="rId7"/>
          </p:cNvPr>
          <p:cNvPicPr preferRelativeResize="0"/>
          <p:nvPr/>
        </p:nvPicPr>
        <p:blipFill rotWithShape="1">
          <a:blip r:embed="rId8">
            <a:alphaModFix/>
          </a:blip>
          <a:srcRect t="7011"/>
          <a:stretch/>
        </p:blipFill>
        <p:spPr>
          <a:xfrm>
            <a:off x="7524328" y="0"/>
            <a:ext cx="1619672" cy="1470893"/>
          </a:xfrm>
          <a:prstGeom prst="rect">
            <a:avLst/>
          </a:prstGeom>
          <a:noFill/>
          <a:ln>
            <a:noFill/>
          </a:ln>
        </p:spPr>
      </p:pic>
      <p:grpSp>
        <p:nvGrpSpPr>
          <p:cNvPr id="436" name="Shape 436"/>
          <p:cNvGrpSpPr/>
          <p:nvPr/>
        </p:nvGrpSpPr>
        <p:grpSpPr>
          <a:xfrm>
            <a:off x="151793" y="1463802"/>
            <a:ext cx="5184576" cy="3792864"/>
            <a:chOff x="1916786" y="1268758"/>
            <a:chExt cx="6670449" cy="4824536"/>
          </a:xfrm>
        </p:grpSpPr>
        <p:grpSp>
          <p:nvGrpSpPr>
            <p:cNvPr id="437" name="Shape 437"/>
            <p:cNvGrpSpPr/>
            <p:nvPr/>
          </p:nvGrpSpPr>
          <p:grpSpPr>
            <a:xfrm>
              <a:off x="1916786" y="1268758"/>
              <a:ext cx="6670449" cy="4824536"/>
              <a:chOff x="1916786" y="1268758"/>
              <a:chExt cx="6670449" cy="4824536"/>
            </a:xfrm>
          </p:grpSpPr>
          <p:pic>
            <p:nvPicPr>
              <p:cNvPr id="438" name="Shape 438" descr="http://d243u7pon29hni.cloudfront.net/images/products/Ordenador_portatil_HP_Pavilion_15-n012ss_frontal_ad_l.jpg"/>
              <p:cNvPicPr preferRelativeResize="0"/>
              <p:nvPr/>
            </p:nvPicPr>
            <p:blipFill rotWithShape="1">
              <a:blip r:embed="rId9">
                <a:alphaModFix/>
              </a:blip>
              <a:srcRect t="4944" b="10039"/>
              <a:stretch/>
            </p:blipFill>
            <p:spPr>
              <a:xfrm>
                <a:off x="1916786" y="1268758"/>
                <a:ext cx="6670449" cy="4824536"/>
              </a:xfrm>
              <a:prstGeom prst="rect">
                <a:avLst/>
              </a:prstGeom>
              <a:noFill/>
              <a:ln>
                <a:noFill/>
              </a:ln>
            </p:spPr>
          </p:pic>
          <p:sp>
            <p:nvSpPr>
              <p:cNvPr id="439" name="Shape 439"/>
              <p:cNvSpPr/>
              <p:nvPr/>
            </p:nvSpPr>
            <p:spPr>
              <a:xfrm>
                <a:off x="3371257" y="2276872"/>
                <a:ext cx="3865038" cy="14041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grpSp>
        <p:pic>
          <p:nvPicPr>
            <p:cNvPr id="440" name="Shape 440" descr="http://is2.mzstatic.com/image/thumb/Purple6/v4/c1/fb/7a/c1fb7a7e-5609-9b69-3e3d-9e933e6a2bc0/source/1024x1024sr.jpg"/>
            <p:cNvPicPr preferRelativeResize="0"/>
            <p:nvPr/>
          </p:nvPicPr>
          <p:blipFill rotWithShape="1">
            <a:blip r:embed="rId10">
              <a:alphaModFix/>
            </a:blip>
            <a:srcRect/>
            <a:stretch/>
          </p:blipFill>
          <p:spPr>
            <a:xfrm>
              <a:off x="6083326" y="1988840"/>
              <a:ext cx="1066514" cy="1066514"/>
            </a:xfrm>
            <a:prstGeom prst="rect">
              <a:avLst/>
            </a:prstGeom>
            <a:noFill/>
            <a:ln>
              <a:noFill/>
            </a:ln>
          </p:spPr>
        </p:pic>
        <p:pic>
          <p:nvPicPr>
            <p:cNvPr id="441" name="Shape 441" descr="https://i.ytimg.com/vi/tnEzNK-YbH8/maxresdefault.jpg"/>
            <p:cNvPicPr preferRelativeResize="0"/>
            <p:nvPr/>
          </p:nvPicPr>
          <p:blipFill rotWithShape="1">
            <a:blip r:embed="rId11">
              <a:alphaModFix/>
            </a:blip>
            <a:srcRect l="54196" t="65921" r="3701" b="12478"/>
            <a:stretch/>
          </p:blipFill>
          <p:spPr>
            <a:xfrm>
              <a:off x="3211030" y="3039550"/>
              <a:ext cx="2952328" cy="883514"/>
            </a:xfrm>
            <a:prstGeom prst="rect">
              <a:avLst/>
            </a:prstGeom>
            <a:noFill/>
            <a:ln>
              <a:noFill/>
            </a:ln>
          </p:spPr>
        </p:pic>
        <p:pic>
          <p:nvPicPr>
            <p:cNvPr id="442" name="Shape 442" descr="https://i.ytimg.com/vi/tnEzNK-YbH8/maxresdefault.jpg"/>
            <p:cNvPicPr preferRelativeResize="0"/>
            <p:nvPr/>
          </p:nvPicPr>
          <p:blipFill rotWithShape="1">
            <a:blip r:embed="rId12">
              <a:alphaModFix/>
            </a:blip>
            <a:srcRect/>
            <a:stretch/>
          </p:blipFill>
          <p:spPr>
            <a:xfrm>
              <a:off x="3252172" y="2128798"/>
              <a:ext cx="2639655" cy="883514"/>
            </a:xfrm>
            <a:prstGeom prst="rect">
              <a:avLst/>
            </a:prstGeom>
            <a:noFill/>
            <a:ln>
              <a:noFill/>
            </a:ln>
          </p:spPr>
        </p:pic>
        <p:pic>
          <p:nvPicPr>
            <p:cNvPr id="443" name="Shape 443"/>
            <p:cNvPicPr preferRelativeResize="0"/>
            <p:nvPr/>
          </p:nvPicPr>
          <p:blipFill rotWithShape="1">
            <a:blip r:embed="rId3">
              <a:alphaModFix/>
            </a:blip>
            <a:srcRect/>
            <a:stretch/>
          </p:blipFill>
          <p:spPr>
            <a:xfrm>
              <a:off x="6323585" y="3379505"/>
              <a:ext cx="831266" cy="21705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p:nvPr/>
        </p:nvSpPr>
        <p:spPr>
          <a:xfrm>
            <a:off x="142843" y="116631"/>
            <a:ext cx="3853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Calibri"/>
              <a:buNone/>
            </a:pPr>
            <a:r>
              <a:rPr lang="eu-ES" sz="3200" b="1" i="0" u="none" strike="noStrike" cap="none">
                <a:solidFill>
                  <a:schemeClr val="lt1"/>
                </a:solidFill>
                <a:latin typeface="Calibri"/>
                <a:ea typeface="Calibri"/>
                <a:cs typeface="Calibri"/>
                <a:sym typeface="Calibri"/>
              </a:rPr>
              <a:t>Batxilergoa</a:t>
            </a:r>
            <a:endParaRPr/>
          </a:p>
        </p:txBody>
      </p:sp>
      <p:pic>
        <p:nvPicPr>
          <p:cNvPr id="356" name="Shape 356">
            <a:hlinkClick r:id="rId3"/>
          </p:cNvPr>
          <p:cNvPicPr preferRelativeResize="0"/>
          <p:nvPr/>
        </p:nvPicPr>
        <p:blipFill rotWithShape="1">
          <a:blip r:embed="rId4">
            <a:alphaModFix/>
          </a:blip>
          <a:srcRect/>
          <a:stretch/>
        </p:blipFill>
        <p:spPr>
          <a:xfrm>
            <a:off x="8572528" y="6215082"/>
            <a:ext cx="571500" cy="642900"/>
          </a:xfrm>
          <a:prstGeom prst="rect">
            <a:avLst/>
          </a:prstGeom>
          <a:noFill/>
          <a:ln>
            <a:noFill/>
          </a:ln>
        </p:spPr>
      </p:pic>
      <p:pic>
        <p:nvPicPr>
          <p:cNvPr id="357" name="Shape 357"/>
          <p:cNvPicPr preferRelativeResize="0"/>
          <p:nvPr/>
        </p:nvPicPr>
        <p:blipFill rotWithShape="1">
          <a:blip r:embed="rId5">
            <a:alphaModFix/>
          </a:blip>
          <a:srcRect/>
          <a:stretch/>
        </p:blipFill>
        <p:spPr>
          <a:xfrm>
            <a:off x="0" y="6429396"/>
            <a:ext cx="1078800" cy="281700"/>
          </a:xfrm>
          <a:prstGeom prst="rect">
            <a:avLst/>
          </a:prstGeom>
          <a:noFill/>
          <a:ln>
            <a:noFill/>
          </a:ln>
        </p:spPr>
      </p:pic>
      <p:grpSp>
        <p:nvGrpSpPr>
          <p:cNvPr id="358" name="Shape 358"/>
          <p:cNvGrpSpPr/>
          <p:nvPr/>
        </p:nvGrpSpPr>
        <p:grpSpPr>
          <a:xfrm>
            <a:off x="467513" y="56478"/>
            <a:ext cx="8281233" cy="779931"/>
            <a:chOff x="2099665" y="731210"/>
            <a:chExt cx="5344800" cy="584700"/>
          </a:xfrm>
        </p:grpSpPr>
        <p:sp>
          <p:nvSpPr>
            <p:cNvPr id="359" name="Shape 359"/>
            <p:cNvSpPr/>
            <p:nvPr/>
          </p:nvSpPr>
          <p:spPr>
            <a:xfrm rot="5400000">
              <a:off x="4479715" y="-1648840"/>
              <a:ext cx="584700" cy="5344800"/>
            </a:xfrm>
            <a:prstGeom prst="roundRect">
              <a:avLst>
                <a:gd name="adj" fmla="val 16667"/>
              </a:avLst>
            </a:prstGeom>
            <a:solidFill>
              <a:srgbClr val="00B0F0"/>
            </a:solidFill>
            <a:ln w="38100" cap="flat" cmpd="sng">
              <a:solidFill>
                <a:schemeClr val="lt1"/>
              </a:solidFill>
              <a:prstDash val="solid"/>
              <a:round/>
              <a:headEnd type="none" w="sm" len="sm"/>
              <a:tailEnd type="none" w="sm" len="sm"/>
            </a:ln>
            <a:effectLst>
              <a:outerShdw blurRad="39999" dist="20000" dir="5400000" rotWithShape="0">
                <a:srgbClr val="000000">
                  <a:alpha val="3686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Calibri"/>
                <a:ea typeface="Calibri"/>
                <a:cs typeface="Calibri"/>
                <a:sym typeface="Calibri"/>
              </a:endParaRPr>
            </a:p>
          </p:txBody>
        </p:sp>
        <p:sp>
          <p:nvSpPr>
            <p:cNvPr id="360" name="Shape 360"/>
            <p:cNvSpPr txBox="1"/>
            <p:nvPr/>
          </p:nvSpPr>
          <p:spPr>
            <a:xfrm>
              <a:off x="2221128" y="833093"/>
              <a:ext cx="4736400" cy="392100"/>
            </a:xfrm>
            <a:prstGeom prst="rect">
              <a:avLst/>
            </a:prstGeom>
            <a:solidFill>
              <a:srgbClr val="00B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Calibri"/>
                <a:buNone/>
              </a:pPr>
              <a:r>
                <a:rPr lang="eu-ES" sz="2800" b="1" dirty="0" err="1">
                  <a:solidFill>
                    <a:schemeClr val="lt1"/>
                  </a:solidFill>
                  <a:latin typeface="Calibri"/>
                  <a:ea typeface="Calibri"/>
                  <a:cs typeface="Calibri"/>
                  <a:sym typeface="Calibri"/>
                </a:rPr>
                <a:t>PBL-en</a:t>
              </a:r>
              <a:r>
                <a:rPr lang="eu-ES" sz="2800" b="1" dirty="0">
                  <a:solidFill>
                    <a:schemeClr val="lt1"/>
                  </a:solidFill>
                  <a:latin typeface="Calibri"/>
                  <a:ea typeface="Calibri"/>
                  <a:cs typeface="Calibri"/>
                  <a:sym typeface="Calibri"/>
                </a:rPr>
                <a:t> egitura</a:t>
              </a:r>
              <a:endParaRPr sz="2800" b="1" dirty="0">
                <a:solidFill>
                  <a:schemeClr val="lt1"/>
                </a:solidFill>
                <a:latin typeface="Calibri"/>
                <a:ea typeface="Calibri"/>
                <a:cs typeface="Calibri"/>
                <a:sym typeface="Calibri"/>
                <a:hlinkClick r:id="rId6"/>
              </a:endParaRPr>
            </a:p>
          </p:txBody>
        </p:sp>
      </p:grpSp>
      <p:pic>
        <p:nvPicPr>
          <p:cNvPr id="361" name="Shape 361">
            <a:hlinkClick r:id="rId6"/>
          </p:cNvPr>
          <p:cNvPicPr preferRelativeResize="0"/>
          <p:nvPr/>
        </p:nvPicPr>
        <p:blipFill rotWithShape="1">
          <a:blip r:embed="rId7">
            <a:alphaModFix/>
          </a:blip>
          <a:srcRect t="7011"/>
          <a:stretch/>
        </p:blipFill>
        <p:spPr>
          <a:xfrm>
            <a:off x="7524328" y="0"/>
            <a:ext cx="1619700" cy="1470900"/>
          </a:xfrm>
          <a:prstGeom prst="rect">
            <a:avLst/>
          </a:prstGeom>
          <a:noFill/>
          <a:ln>
            <a:noFill/>
          </a:ln>
        </p:spPr>
      </p:pic>
      <p:sp>
        <p:nvSpPr>
          <p:cNvPr id="362" name="Shape 362"/>
          <p:cNvSpPr txBox="1"/>
          <p:nvPr/>
        </p:nvSpPr>
        <p:spPr>
          <a:xfrm>
            <a:off x="842938" y="1038212"/>
            <a:ext cx="7072500" cy="4893600"/>
          </a:xfrm>
          <a:prstGeom prst="rect">
            <a:avLst/>
          </a:prstGeom>
          <a:noFill/>
          <a:ln w="9525" cap="flat" cmpd="sng">
            <a:solidFill>
              <a:srgbClr val="00B0F0"/>
            </a:solidFill>
            <a:prstDash val="solid"/>
            <a:round/>
            <a:headEnd type="none" w="sm" len="sm"/>
            <a:tailEnd type="none" w="sm" len="sm"/>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E36C09"/>
              </a:buClr>
              <a:buFont typeface="Arial"/>
              <a:buNone/>
            </a:pPr>
            <a:r>
              <a:rPr lang="eu-ES" sz="2400" b="1" i="0" u="none" strike="noStrike" cap="none" dirty="0">
                <a:solidFill>
                  <a:srgbClr val="49C8F5"/>
                </a:solidFill>
              </a:rPr>
              <a:t>HASIERAKO FASEA</a:t>
            </a:r>
            <a:endParaRPr b="1" dirty="0">
              <a:solidFill>
                <a:srgbClr val="49C8F5"/>
              </a:solidFill>
            </a:endParaRPr>
          </a:p>
          <a:p>
            <a:pPr marL="457200" marR="0" lvl="0" indent="-457200" algn="l" rtl="0">
              <a:lnSpc>
                <a:spcPct val="100000"/>
              </a:lnSpc>
              <a:spcBef>
                <a:spcPts val="0"/>
              </a:spcBef>
              <a:spcAft>
                <a:spcPts val="0"/>
              </a:spcAft>
              <a:buClr>
                <a:srgbClr val="00B0F0"/>
              </a:buClr>
              <a:buSzPts val="2400"/>
              <a:buFont typeface="Arial"/>
              <a:buAutoNum type="arabicPeriod"/>
            </a:pPr>
            <a:r>
              <a:rPr lang="eu-ES" sz="2400" b="0" i="0" u="none" strike="noStrike" cap="none" dirty="0">
                <a:solidFill>
                  <a:srgbClr val="000000"/>
                </a:solidFill>
                <a:latin typeface="Arial"/>
                <a:ea typeface="Arial"/>
                <a:cs typeface="Arial"/>
                <a:sym typeface="Arial"/>
              </a:rPr>
              <a:t>Abian</a:t>
            </a:r>
            <a:endParaRPr sz="2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B0F0"/>
              </a:buClr>
              <a:buSzPts val="2400"/>
              <a:buFont typeface="Arial"/>
              <a:buAutoNum type="arabicPeriod"/>
            </a:pPr>
            <a:r>
              <a:rPr lang="eu-ES" sz="2400" b="0" i="0" u="none" strike="noStrike" cap="none" dirty="0">
                <a:solidFill>
                  <a:srgbClr val="000000"/>
                </a:solidFill>
                <a:latin typeface="Arial"/>
                <a:ea typeface="Arial"/>
                <a:cs typeface="Arial"/>
                <a:sym typeface="Arial"/>
              </a:rPr>
              <a:t>Zer ikasiko dut? Zer ikasi nahi dut? Zer espero da niregandik? Nola jakingo dut ikasi dudala?</a:t>
            </a:r>
            <a:endParaRPr dirty="0"/>
          </a:p>
          <a:p>
            <a:pPr marL="457200" marR="0" lvl="0" indent="-457200" algn="l" rtl="0">
              <a:lnSpc>
                <a:spcPct val="100000"/>
              </a:lnSpc>
              <a:spcBef>
                <a:spcPts val="0"/>
              </a:spcBef>
              <a:spcAft>
                <a:spcPts val="0"/>
              </a:spcAft>
              <a:buClr>
                <a:srgbClr val="00B0F0"/>
              </a:buClr>
              <a:buSzPts val="2400"/>
              <a:buFont typeface="Arial"/>
              <a:buAutoNum type="arabicPeriod"/>
            </a:pPr>
            <a:r>
              <a:rPr lang="eu-ES" sz="2400" b="0" i="0" u="none" strike="noStrike" cap="none" dirty="0">
                <a:solidFill>
                  <a:srgbClr val="000000"/>
                </a:solidFill>
                <a:latin typeface="Arial"/>
                <a:ea typeface="Arial"/>
                <a:cs typeface="Arial"/>
                <a:sym typeface="Arial"/>
              </a:rPr>
              <a:t>Planifikatu/ Antolatu / Nire burua antolatu </a:t>
            </a:r>
            <a:endParaRPr sz="2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E36C09"/>
              </a:buClr>
              <a:buFont typeface="Arial"/>
              <a:buNone/>
            </a:pPr>
            <a:r>
              <a:rPr lang="eu-ES" sz="2400" b="1" i="0" u="none" strike="noStrike" cap="none" dirty="0">
                <a:solidFill>
                  <a:srgbClr val="49C8F5"/>
                </a:solidFill>
              </a:rPr>
              <a:t>GARAPEN FASEA</a:t>
            </a:r>
            <a:endParaRPr b="1" dirty="0">
              <a:solidFill>
                <a:srgbClr val="49C8F5"/>
              </a:solidFill>
            </a:endParaRPr>
          </a:p>
          <a:p>
            <a:pPr marL="457200" marR="0" lvl="0" indent="-457200" algn="l" rtl="0">
              <a:lnSpc>
                <a:spcPct val="100000"/>
              </a:lnSpc>
              <a:spcBef>
                <a:spcPts val="0"/>
              </a:spcBef>
              <a:spcAft>
                <a:spcPts val="0"/>
              </a:spcAft>
              <a:buClr>
                <a:srgbClr val="00B0F0"/>
              </a:buClr>
              <a:buSzPts val="2400"/>
              <a:buFont typeface="Arial"/>
              <a:buAutoNum type="arabicPeriod" startAt="4"/>
            </a:pPr>
            <a:r>
              <a:rPr lang="eu-ES" sz="2400" b="0" i="0" u="none" strike="noStrike" cap="none" dirty="0">
                <a:solidFill>
                  <a:srgbClr val="000000"/>
                </a:solidFill>
                <a:latin typeface="Arial"/>
                <a:ea typeface="Arial"/>
                <a:cs typeface="Arial"/>
                <a:sym typeface="Arial"/>
              </a:rPr>
              <a:t>Ikertu eta ikasi</a:t>
            </a:r>
            <a:endParaRPr sz="2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2400"/>
              <a:buFont typeface="Arial"/>
              <a:buNone/>
            </a:pPr>
            <a:endParaRPr sz="2400" b="0" i="0" u="none" strike="noStrike" cap="none" dirty="0">
              <a:solidFill>
                <a:srgbClr val="49C8F5"/>
              </a:solidFill>
              <a:latin typeface="Arial"/>
              <a:ea typeface="Arial"/>
              <a:cs typeface="Arial"/>
              <a:sym typeface="Arial"/>
            </a:endParaRPr>
          </a:p>
          <a:p>
            <a:pPr marL="457200" marR="0" lvl="0" indent="-457200" algn="l" rtl="0">
              <a:lnSpc>
                <a:spcPct val="100000"/>
              </a:lnSpc>
              <a:spcBef>
                <a:spcPts val="0"/>
              </a:spcBef>
              <a:spcAft>
                <a:spcPts val="0"/>
              </a:spcAft>
              <a:buClr>
                <a:srgbClr val="E36C09"/>
              </a:buClr>
              <a:buFont typeface="Arial"/>
              <a:buNone/>
            </a:pPr>
            <a:r>
              <a:rPr lang="eu-ES" sz="2400" b="1" i="0" u="none" strike="noStrike" cap="none" dirty="0">
                <a:solidFill>
                  <a:srgbClr val="49C8F5"/>
                </a:solidFill>
              </a:rPr>
              <a:t>AMAIERAKO FASEA</a:t>
            </a:r>
            <a:endParaRPr b="1" dirty="0">
              <a:solidFill>
                <a:srgbClr val="49C8F5"/>
              </a:solidFill>
            </a:endParaRPr>
          </a:p>
          <a:p>
            <a:pPr marL="457200" marR="0" lvl="0" indent="-457200" algn="l" rtl="0">
              <a:lnSpc>
                <a:spcPct val="100000"/>
              </a:lnSpc>
              <a:spcBef>
                <a:spcPts val="0"/>
              </a:spcBef>
              <a:spcAft>
                <a:spcPts val="0"/>
              </a:spcAft>
              <a:buClr>
                <a:srgbClr val="00B0F0"/>
              </a:buClr>
              <a:buSzPts val="2400"/>
              <a:buFont typeface="Arial"/>
              <a:buAutoNum type="arabicPeriod" startAt="5"/>
            </a:pPr>
            <a:r>
              <a:rPr lang="eu-ES" sz="2400" b="0" i="0" u="none" strike="noStrike" cap="none" dirty="0">
                <a:solidFill>
                  <a:srgbClr val="000000"/>
                </a:solidFill>
                <a:latin typeface="Arial"/>
                <a:ea typeface="Arial"/>
                <a:cs typeface="Arial"/>
                <a:sym typeface="Arial"/>
              </a:rPr>
              <a:t>Ondorioak / Partekatu/ Ulertu</a:t>
            </a:r>
            <a:endParaRPr sz="2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B0F0"/>
              </a:buClr>
              <a:buSzPts val="2400"/>
              <a:buFont typeface="Arial"/>
              <a:buAutoNum type="arabicPeriod" startAt="5"/>
            </a:pPr>
            <a:r>
              <a:rPr lang="eu-ES" sz="2400" b="0" i="0" u="none" strike="noStrike" cap="none" dirty="0">
                <a:solidFill>
                  <a:srgbClr val="000000"/>
                </a:solidFill>
                <a:latin typeface="Arial"/>
                <a:ea typeface="Arial"/>
                <a:cs typeface="Arial"/>
                <a:sym typeface="Arial"/>
              </a:rPr>
              <a:t>Azken produktua / </a:t>
            </a:r>
            <a:r>
              <a:rPr lang="eu-ES" sz="2400" dirty="0"/>
              <a:t>Loraldia</a:t>
            </a:r>
            <a:endParaRPr sz="2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p:nvPr/>
        </p:nvSpPr>
        <p:spPr>
          <a:xfrm>
            <a:off x="162425" y="846400"/>
            <a:ext cx="7904700" cy="55461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Font typeface="Calibri"/>
              <a:buNone/>
            </a:pPr>
            <a:r>
              <a:rPr lang="eu-ES" sz="2200" b="1" i="0" u="none" strike="noStrike" cap="none" dirty="0">
                <a:solidFill>
                  <a:srgbClr val="00B0F0"/>
                </a:solidFill>
                <a:latin typeface="Calibri"/>
                <a:ea typeface="Calibri"/>
                <a:cs typeface="Calibri"/>
                <a:sym typeface="Calibri"/>
              </a:rPr>
              <a:t>Amaierako produktuak:</a:t>
            </a:r>
            <a:endParaRPr sz="2200" b="1" i="0" u="none" strike="noStrike" cap="none" dirty="0">
              <a:solidFill>
                <a:schemeClr val="dk1"/>
              </a:solidFill>
              <a:latin typeface="Calibri"/>
              <a:ea typeface="Calibri"/>
              <a:cs typeface="Calibri"/>
              <a:sym typeface="Calibri"/>
            </a:endParaRPr>
          </a:p>
          <a:p>
            <a:pPr marL="457200" marR="0" lvl="0" indent="-468883" algn="just" rtl="0">
              <a:lnSpc>
                <a:spcPct val="100000"/>
              </a:lnSpc>
              <a:spcBef>
                <a:spcPts val="0"/>
              </a:spcBef>
              <a:spcAft>
                <a:spcPts val="0"/>
              </a:spcAft>
              <a:buClr>
                <a:srgbClr val="6FA8DC"/>
              </a:buClr>
              <a:buSzPts val="2200"/>
              <a:buFont typeface="Calibri"/>
              <a:buChar char="✓"/>
            </a:pPr>
            <a:r>
              <a:rPr lang="eu-ES" sz="2200" i="0" u="none" strike="noStrike" cap="none" dirty="0">
                <a:solidFill>
                  <a:schemeClr val="dk1"/>
                </a:solidFill>
                <a:latin typeface="Calibri"/>
                <a:ea typeface="Calibri"/>
                <a:cs typeface="Calibri"/>
                <a:sym typeface="Calibri"/>
              </a:rPr>
              <a:t>Afrikako albinoentzat eguzkitako krema sortzea+</a:t>
            </a:r>
            <a:r>
              <a:rPr lang="eu-ES" sz="2200" i="0" u="none" strike="noStrike" cap="none" dirty="0" err="1">
                <a:solidFill>
                  <a:schemeClr val="dk1"/>
                </a:solidFill>
                <a:latin typeface="Calibri"/>
                <a:ea typeface="Calibri"/>
                <a:cs typeface="Calibri"/>
                <a:sym typeface="Calibri"/>
              </a:rPr>
              <a:t>performancea</a:t>
            </a:r>
            <a:r>
              <a:rPr lang="eu-ES" sz="2200" i="0" u="none" strike="noStrike" cap="none" dirty="0">
                <a:solidFill>
                  <a:schemeClr val="dk1"/>
                </a:solidFill>
                <a:latin typeface="Calibri"/>
                <a:ea typeface="Calibri"/>
                <a:cs typeface="Calibri"/>
                <a:sym typeface="Calibri"/>
              </a:rPr>
              <a:t> LH 5ekoentzat, azalaren prebentzioaren garrantziaz sentsibiliza</a:t>
            </a:r>
            <a:r>
              <a:rPr lang="eu-ES" sz="2200" dirty="0">
                <a:solidFill>
                  <a:schemeClr val="dk1"/>
                </a:solidFill>
                <a:latin typeface="Calibri"/>
                <a:ea typeface="Calibri"/>
                <a:cs typeface="Calibri"/>
                <a:sym typeface="Calibri"/>
              </a:rPr>
              <a:t>zioa</a:t>
            </a:r>
            <a:endParaRPr sz="2200" i="0" u="none" strike="noStrike" cap="none" dirty="0">
              <a:solidFill>
                <a:schemeClr val="dk1"/>
              </a:solidFill>
              <a:latin typeface="Calibri"/>
              <a:ea typeface="Calibri"/>
              <a:cs typeface="Calibri"/>
              <a:sym typeface="Calibri"/>
            </a:endParaRPr>
          </a:p>
          <a:p>
            <a:pPr marL="457200" marR="0" lvl="0" indent="-468883" algn="just" rtl="0">
              <a:lnSpc>
                <a:spcPct val="100000"/>
              </a:lnSpc>
              <a:spcBef>
                <a:spcPts val="0"/>
              </a:spcBef>
              <a:spcAft>
                <a:spcPts val="0"/>
              </a:spcAft>
              <a:buClr>
                <a:srgbClr val="6FA8DC"/>
              </a:buClr>
              <a:buSzPts val="2200"/>
              <a:buFont typeface="Calibri"/>
              <a:buChar char="✓"/>
            </a:pPr>
            <a:r>
              <a:rPr lang="eu-ES" sz="2200" i="0" u="none" strike="noStrike" cap="none" dirty="0">
                <a:solidFill>
                  <a:schemeClr val="dk1"/>
                </a:solidFill>
                <a:latin typeface="Calibri"/>
                <a:ea typeface="Calibri"/>
                <a:cs typeface="Calibri"/>
                <a:sym typeface="Calibri"/>
              </a:rPr>
              <a:t>Batxilergorako espazio eta altzarien diseinua eta proiektua egitea 3Dn + ahozko aurkezpena </a:t>
            </a:r>
            <a:endParaRPr sz="2200" i="0" u="none" strike="noStrike" cap="none" dirty="0">
              <a:solidFill>
                <a:schemeClr val="dk1"/>
              </a:solidFill>
              <a:latin typeface="Calibri"/>
              <a:ea typeface="Calibri"/>
              <a:cs typeface="Calibri"/>
              <a:sym typeface="Calibri"/>
            </a:endParaRPr>
          </a:p>
          <a:p>
            <a:pPr marL="457200" marR="0" lvl="0" indent="-468883" algn="just" rtl="0">
              <a:lnSpc>
                <a:spcPct val="100000"/>
              </a:lnSpc>
              <a:spcBef>
                <a:spcPts val="0"/>
              </a:spcBef>
              <a:spcAft>
                <a:spcPts val="0"/>
              </a:spcAft>
              <a:buClr>
                <a:srgbClr val="6FA8DC"/>
              </a:buClr>
              <a:buSzPts val="2200"/>
              <a:buFont typeface="Calibri"/>
              <a:buChar char="✓"/>
            </a:pPr>
            <a:r>
              <a:rPr lang="eu-ES" sz="2200" i="0" u="none" strike="noStrike" cap="none" dirty="0">
                <a:solidFill>
                  <a:schemeClr val="dk1"/>
                </a:solidFill>
                <a:latin typeface="Calibri"/>
                <a:ea typeface="Calibri"/>
                <a:cs typeface="Calibri"/>
                <a:sym typeface="Calibri"/>
              </a:rPr>
              <a:t>Entrenamendu enpresa bat sortzea+ enpresa ezagutzera emateko webgunea + pertsona batentzat entrenamendurako plana</a:t>
            </a:r>
            <a:endParaRPr sz="2200" dirty="0">
              <a:latin typeface="Calibri"/>
              <a:ea typeface="Calibri"/>
              <a:cs typeface="Calibri"/>
              <a:sym typeface="Calibri"/>
            </a:endParaRPr>
          </a:p>
          <a:p>
            <a:pPr marL="457200" marR="0" lvl="0" indent="-468883" algn="just" rtl="0">
              <a:lnSpc>
                <a:spcPct val="100000"/>
              </a:lnSpc>
              <a:spcBef>
                <a:spcPts val="0"/>
              </a:spcBef>
              <a:spcAft>
                <a:spcPts val="0"/>
              </a:spcAft>
              <a:buClr>
                <a:srgbClr val="6FA8DC"/>
              </a:buClr>
              <a:buSzPts val="2200"/>
              <a:buFont typeface="Calibri"/>
              <a:buChar char="✓"/>
            </a:pPr>
            <a:r>
              <a:rPr lang="eu-ES" sz="2200" i="0" u="none" strike="noStrike" cap="none" dirty="0">
                <a:solidFill>
                  <a:schemeClr val="dk1"/>
                </a:solidFill>
                <a:latin typeface="Calibri"/>
                <a:ea typeface="Calibri"/>
                <a:cs typeface="Calibri"/>
                <a:sym typeface="Calibri"/>
              </a:rPr>
              <a:t>Afrika ezezaguna ezagutzera emateko </a:t>
            </a:r>
            <a:r>
              <a:rPr lang="eu-ES" sz="2200" dirty="0">
                <a:solidFill>
                  <a:schemeClr val="dk1"/>
                </a:solidFill>
                <a:latin typeface="Calibri"/>
                <a:ea typeface="Calibri"/>
                <a:cs typeface="Calibri"/>
                <a:sym typeface="Calibri"/>
              </a:rPr>
              <a:t>ekitaldi artistikoa (</a:t>
            </a:r>
            <a:r>
              <a:rPr lang="eu-ES" sz="2200" dirty="0" err="1">
                <a:solidFill>
                  <a:schemeClr val="dk1"/>
                </a:solidFill>
                <a:latin typeface="Calibri"/>
                <a:ea typeface="Calibri"/>
                <a:cs typeface="Calibri"/>
                <a:sym typeface="Calibri"/>
              </a:rPr>
              <a:t>ikasbidaiarako</a:t>
            </a:r>
            <a:r>
              <a:rPr lang="eu-ES" sz="2200" dirty="0">
                <a:solidFill>
                  <a:schemeClr val="dk1"/>
                </a:solidFill>
                <a:latin typeface="Calibri"/>
                <a:ea typeface="Calibri"/>
                <a:cs typeface="Calibri"/>
                <a:sym typeface="Calibri"/>
              </a:rPr>
              <a:t> diru-iturria?)</a:t>
            </a:r>
            <a:endParaRPr sz="2200" i="0" u="none" strike="noStrike" cap="none" dirty="0">
              <a:solidFill>
                <a:schemeClr val="dk1"/>
              </a:solidFill>
              <a:latin typeface="Calibri"/>
              <a:ea typeface="Calibri"/>
              <a:cs typeface="Calibri"/>
              <a:sym typeface="Calibri"/>
            </a:endParaRPr>
          </a:p>
          <a:p>
            <a:pPr marL="457200" marR="0" lvl="0" indent="-468883" algn="just" rtl="0">
              <a:lnSpc>
                <a:spcPct val="100000"/>
              </a:lnSpc>
              <a:spcBef>
                <a:spcPts val="0"/>
              </a:spcBef>
              <a:spcAft>
                <a:spcPts val="0"/>
              </a:spcAft>
              <a:buClr>
                <a:srgbClr val="6FA8DC"/>
              </a:buClr>
              <a:buSzPts val="2200"/>
              <a:buFont typeface="Calibri"/>
              <a:buChar char="✓"/>
            </a:pPr>
            <a:r>
              <a:rPr lang="eu-ES" sz="2200" dirty="0" err="1">
                <a:solidFill>
                  <a:schemeClr val="dk1"/>
                </a:solidFill>
                <a:latin typeface="Calibri"/>
                <a:ea typeface="Calibri"/>
                <a:cs typeface="Calibri"/>
                <a:sym typeface="Calibri"/>
              </a:rPr>
              <a:t>Etorriberriak</a:t>
            </a:r>
            <a:r>
              <a:rPr lang="eu-ES" sz="2200" dirty="0">
                <a:solidFill>
                  <a:schemeClr val="dk1"/>
                </a:solidFill>
                <a:latin typeface="Calibri"/>
                <a:ea typeface="Calibri"/>
                <a:cs typeface="Calibri"/>
                <a:sym typeface="Calibri"/>
              </a:rPr>
              <a:t> gurean integratzeko, </a:t>
            </a:r>
            <a:r>
              <a:rPr lang="eu-ES" sz="2200" dirty="0" err="1">
                <a:solidFill>
                  <a:schemeClr val="dk1"/>
                </a:solidFill>
                <a:latin typeface="Calibri"/>
                <a:ea typeface="Calibri"/>
                <a:cs typeface="Calibri"/>
                <a:sym typeface="Calibri"/>
              </a:rPr>
              <a:t>kulturartekotasuna</a:t>
            </a:r>
            <a:r>
              <a:rPr lang="eu-ES" sz="2200" dirty="0">
                <a:solidFill>
                  <a:schemeClr val="dk1"/>
                </a:solidFill>
                <a:latin typeface="Calibri"/>
                <a:ea typeface="Calibri"/>
                <a:cs typeface="Calibri"/>
                <a:sym typeface="Calibri"/>
              </a:rPr>
              <a:t> sustatzeko  egitasmo bat aurrera eramatea</a:t>
            </a:r>
            <a:endParaRPr sz="2200" dirty="0">
              <a:solidFill>
                <a:schemeClr val="dk1"/>
              </a:solidFill>
              <a:latin typeface="Calibri"/>
              <a:ea typeface="Calibri"/>
              <a:cs typeface="Calibri"/>
              <a:sym typeface="Calibri"/>
            </a:endParaRPr>
          </a:p>
          <a:p>
            <a:pPr marL="457200" marR="0" lvl="0" indent="-468883" algn="just" rtl="0">
              <a:lnSpc>
                <a:spcPct val="100000"/>
              </a:lnSpc>
              <a:spcBef>
                <a:spcPts val="0"/>
              </a:spcBef>
              <a:spcAft>
                <a:spcPts val="0"/>
              </a:spcAft>
              <a:buClr>
                <a:srgbClr val="6FA8DC"/>
              </a:buClr>
              <a:buSzPts val="2200"/>
              <a:buFont typeface="Calibri"/>
              <a:buChar char="✓"/>
            </a:pPr>
            <a:r>
              <a:rPr lang="eu-ES" sz="2200" i="0" u="none" strike="noStrike" cap="none" dirty="0">
                <a:solidFill>
                  <a:schemeClr val="dk1"/>
                </a:solidFill>
                <a:latin typeface="Calibri"/>
                <a:ea typeface="Calibri"/>
                <a:cs typeface="Calibri"/>
                <a:sym typeface="Calibri"/>
              </a:rPr>
              <a:t>XNO ikuspegi kritiko eta sortzailea duen albistegia programatu, grabatu eta plazaratzea</a:t>
            </a:r>
            <a:endParaRPr sz="2200" i="0" u="none" strike="noStrike" cap="none" dirty="0">
              <a:solidFill>
                <a:schemeClr val="dk1"/>
              </a:solidFill>
              <a:latin typeface="Calibri"/>
              <a:ea typeface="Calibri"/>
              <a:cs typeface="Calibri"/>
              <a:sym typeface="Calibri"/>
            </a:endParaRPr>
          </a:p>
          <a:p>
            <a:pPr marL="457200" marR="0" lvl="0" indent="-468883" algn="just" rtl="0">
              <a:lnSpc>
                <a:spcPct val="100000"/>
              </a:lnSpc>
              <a:spcBef>
                <a:spcPts val="0"/>
              </a:spcBef>
              <a:spcAft>
                <a:spcPts val="0"/>
              </a:spcAft>
              <a:buClr>
                <a:srgbClr val="00B0F0"/>
              </a:buClr>
              <a:buSzPts val="2200"/>
              <a:buFont typeface="Calibri"/>
              <a:buChar char="✓"/>
            </a:pPr>
            <a:r>
              <a:rPr lang="eu-ES" sz="2200" dirty="0">
                <a:solidFill>
                  <a:schemeClr val="dk1"/>
                </a:solidFill>
                <a:latin typeface="Calibri"/>
                <a:ea typeface="Calibri"/>
                <a:cs typeface="Calibri"/>
                <a:sym typeface="Calibri"/>
              </a:rPr>
              <a:t>Bizikleta bat </a:t>
            </a:r>
            <a:r>
              <a:rPr lang="eu-ES" sz="2200" dirty="0" err="1">
                <a:solidFill>
                  <a:schemeClr val="dk1"/>
                </a:solidFill>
                <a:latin typeface="Calibri"/>
                <a:ea typeface="Calibri"/>
                <a:cs typeface="Calibri"/>
                <a:sym typeface="Calibri"/>
              </a:rPr>
              <a:t>montatzea</a:t>
            </a:r>
            <a:r>
              <a:rPr lang="eu-ES" sz="2200" dirty="0">
                <a:solidFill>
                  <a:schemeClr val="dk1"/>
                </a:solidFill>
                <a:latin typeface="Calibri"/>
                <a:ea typeface="Calibri"/>
                <a:cs typeface="Calibri"/>
                <a:sym typeface="Calibri"/>
              </a:rPr>
              <a:t> </a:t>
            </a:r>
            <a:endParaRPr sz="2200" dirty="0">
              <a:solidFill>
                <a:schemeClr val="dk1"/>
              </a:solidFill>
              <a:latin typeface="Calibri"/>
              <a:ea typeface="Calibri"/>
              <a:cs typeface="Calibri"/>
              <a:sym typeface="Calibri"/>
            </a:endParaRPr>
          </a:p>
          <a:p>
            <a:pPr marL="457200" marR="0" lvl="0" indent="-457200" algn="just" rtl="0">
              <a:lnSpc>
                <a:spcPct val="100000"/>
              </a:lnSpc>
              <a:spcBef>
                <a:spcPts val="0"/>
              </a:spcBef>
              <a:spcAft>
                <a:spcPts val="0"/>
              </a:spcAft>
              <a:buClr>
                <a:srgbClr val="92D050"/>
              </a:buClr>
              <a:buFont typeface="Noto Sans Symbols"/>
              <a:buNone/>
            </a:pPr>
            <a:endParaRPr sz="2200" i="0" u="none" strike="noStrike" cap="none" dirty="0">
              <a:solidFill>
                <a:schemeClr val="dk1"/>
              </a:solidFill>
              <a:latin typeface="Calibri"/>
              <a:ea typeface="Calibri"/>
              <a:cs typeface="Calibri"/>
              <a:sym typeface="Calibri"/>
            </a:endParaRPr>
          </a:p>
          <a:p>
            <a:pPr marL="457200" marR="0" lvl="0" indent="-457200" algn="just" rtl="0">
              <a:lnSpc>
                <a:spcPct val="100000"/>
              </a:lnSpc>
              <a:spcBef>
                <a:spcPts val="0"/>
              </a:spcBef>
              <a:spcAft>
                <a:spcPts val="0"/>
              </a:spcAft>
              <a:buClr>
                <a:srgbClr val="92D050"/>
              </a:buClr>
              <a:buFont typeface="Noto Sans Symbols"/>
              <a:buNone/>
            </a:pPr>
            <a:endParaRPr sz="2200" i="0" u="none" strike="noStrike" cap="none" dirty="0">
              <a:solidFill>
                <a:schemeClr val="dk1"/>
              </a:solidFill>
              <a:latin typeface="Calibri"/>
              <a:ea typeface="Calibri"/>
              <a:cs typeface="Calibri"/>
              <a:sym typeface="Calibri"/>
            </a:endParaRPr>
          </a:p>
          <a:p>
            <a:pPr marL="457200" marR="0" lvl="0" indent="-457200" algn="just" rtl="0">
              <a:lnSpc>
                <a:spcPct val="100000"/>
              </a:lnSpc>
              <a:spcBef>
                <a:spcPts val="0"/>
              </a:spcBef>
              <a:spcAft>
                <a:spcPts val="0"/>
              </a:spcAft>
              <a:buClr>
                <a:srgbClr val="92D050"/>
              </a:buClr>
              <a:buFont typeface="Noto Sans Symbols"/>
              <a:buNone/>
            </a:pPr>
            <a:endParaRPr sz="2200" i="0" u="none" strike="noStrike" cap="none" dirty="0">
              <a:solidFill>
                <a:schemeClr val="dk1"/>
              </a:solidFill>
              <a:latin typeface="Calibri"/>
              <a:ea typeface="Calibri"/>
              <a:cs typeface="Calibri"/>
              <a:sym typeface="Calibri"/>
            </a:endParaRPr>
          </a:p>
        </p:txBody>
      </p:sp>
      <p:sp>
        <p:nvSpPr>
          <p:cNvPr id="392" name="Shape 392"/>
          <p:cNvSpPr txBox="1"/>
          <p:nvPr/>
        </p:nvSpPr>
        <p:spPr>
          <a:xfrm>
            <a:off x="142843" y="116631"/>
            <a:ext cx="3853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Calibri"/>
              <a:buNone/>
            </a:pPr>
            <a:r>
              <a:rPr lang="eu-ES" sz="3200" b="1" i="0" u="none" strike="noStrike" cap="none">
                <a:solidFill>
                  <a:schemeClr val="lt1"/>
                </a:solidFill>
                <a:latin typeface="Calibri"/>
                <a:ea typeface="Calibri"/>
                <a:cs typeface="Calibri"/>
                <a:sym typeface="Calibri"/>
              </a:rPr>
              <a:t>Batxilergoa</a:t>
            </a:r>
            <a:endParaRPr/>
          </a:p>
        </p:txBody>
      </p:sp>
      <p:pic>
        <p:nvPicPr>
          <p:cNvPr id="393" name="Shape 393">
            <a:hlinkClick r:id="rId3"/>
          </p:cNvPr>
          <p:cNvPicPr preferRelativeResize="0"/>
          <p:nvPr/>
        </p:nvPicPr>
        <p:blipFill rotWithShape="1">
          <a:blip r:embed="rId4">
            <a:alphaModFix/>
          </a:blip>
          <a:srcRect/>
          <a:stretch/>
        </p:blipFill>
        <p:spPr>
          <a:xfrm>
            <a:off x="8572528" y="6215082"/>
            <a:ext cx="571500" cy="642900"/>
          </a:xfrm>
          <a:prstGeom prst="rect">
            <a:avLst/>
          </a:prstGeom>
          <a:noFill/>
          <a:ln>
            <a:noFill/>
          </a:ln>
        </p:spPr>
      </p:pic>
      <p:pic>
        <p:nvPicPr>
          <p:cNvPr id="394" name="Shape 394"/>
          <p:cNvPicPr preferRelativeResize="0"/>
          <p:nvPr/>
        </p:nvPicPr>
        <p:blipFill rotWithShape="1">
          <a:blip r:embed="rId5">
            <a:alphaModFix/>
          </a:blip>
          <a:srcRect/>
          <a:stretch/>
        </p:blipFill>
        <p:spPr>
          <a:xfrm>
            <a:off x="0" y="6429396"/>
            <a:ext cx="1078800" cy="281700"/>
          </a:xfrm>
          <a:prstGeom prst="rect">
            <a:avLst/>
          </a:prstGeom>
          <a:noFill/>
          <a:ln>
            <a:noFill/>
          </a:ln>
        </p:spPr>
      </p:pic>
      <p:grpSp>
        <p:nvGrpSpPr>
          <p:cNvPr id="395" name="Shape 395"/>
          <p:cNvGrpSpPr/>
          <p:nvPr/>
        </p:nvGrpSpPr>
        <p:grpSpPr>
          <a:xfrm>
            <a:off x="467513" y="56478"/>
            <a:ext cx="8281233" cy="779931"/>
            <a:chOff x="2099665" y="731210"/>
            <a:chExt cx="5344800" cy="584700"/>
          </a:xfrm>
        </p:grpSpPr>
        <p:sp>
          <p:nvSpPr>
            <p:cNvPr id="396" name="Shape 396"/>
            <p:cNvSpPr/>
            <p:nvPr/>
          </p:nvSpPr>
          <p:spPr>
            <a:xfrm rot="5400000">
              <a:off x="4479715" y="-1648840"/>
              <a:ext cx="584700" cy="5344800"/>
            </a:xfrm>
            <a:prstGeom prst="roundRect">
              <a:avLst>
                <a:gd name="adj" fmla="val 16667"/>
              </a:avLst>
            </a:prstGeom>
            <a:solidFill>
              <a:srgbClr val="00B0F0"/>
            </a:solidFill>
            <a:ln w="38100" cap="flat" cmpd="sng">
              <a:solidFill>
                <a:schemeClr val="lt1"/>
              </a:solidFill>
              <a:prstDash val="solid"/>
              <a:round/>
              <a:headEnd type="none" w="sm" len="sm"/>
              <a:tailEnd type="none" w="sm" len="sm"/>
            </a:ln>
            <a:effectLst>
              <a:outerShdw blurRad="39999" dist="20000" dir="5400000" rotWithShape="0">
                <a:srgbClr val="000000">
                  <a:alpha val="3686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Calibri"/>
                <a:ea typeface="Calibri"/>
                <a:cs typeface="Calibri"/>
                <a:sym typeface="Calibri"/>
              </a:endParaRPr>
            </a:p>
          </p:txBody>
        </p:sp>
        <p:sp>
          <p:nvSpPr>
            <p:cNvPr id="397" name="Shape 397"/>
            <p:cNvSpPr txBox="1"/>
            <p:nvPr/>
          </p:nvSpPr>
          <p:spPr>
            <a:xfrm>
              <a:off x="2221128" y="833093"/>
              <a:ext cx="4736400" cy="392100"/>
            </a:xfrm>
            <a:prstGeom prst="rect">
              <a:avLst/>
            </a:prstGeom>
            <a:solidFill>
              <a:srgbClr val="00B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Calibri"/>
                <a:buNone/>
              </a:pPr>
              <a:r>
                <a:rPr lang="eu-ES" sz="2800" b="1" i="0" u="none" strike="noStrike" cap="none">
                  <a:solidFill>
                    <a:schemeClr val="lt1"/>
                  </a:solidFill>
                  <a:latin typeface="Calibri"/>
                  <a:ea typeface="Calibri"/>
                  <a:cs typeface="Calibri"/>
                  <a:sym typeface="Calibri"/>
                </a:rPr>
                <a:t>Proiektuetan oinarritutako </a:t>
              </a:r>
              <a:r>
                <a:rPr lang="eu-ES" sz="2800" b="1">
                  <a:solidFill>
                    <a:schemeClr val="lt1"/>
                  </a:solidFill>
                  <a:latin typeface="Calibri"/>
                  <a:ea typeface="Calibri"/>
                  <a:cs typeface="Calibri"/>
                  <a:sym typeface="Calibri"/>
                </a:rPr>
                <a:t>ikaskuntza (PBL)</a:t>
              </a:r>
              <a:endParaRPr sz="2800" b="1" i="0" u="sng" strike="noStrike" cap="none">
                <a:solidFill>
                  <a:schemeClr val="hlink"/>
                </a:solidFill>
                <a:latin typeface="Calibri"/>
                <a:ea typeface="Calibri"/>
                <a:cs typeface="Calibri"/>
                <a:sym typeface="Calibri"/>
                <a:hlinkClick r:id="rId6"/>
              </a:endParaRPr>
            </a:p>
          </p:txBody>
        </p:sp>
      </p:grpSp>
      <p:pic>
        <p:nvPicPr>
          <p:cNvPr id="398" name="Shape 398">
            <a:hlinkClick r:id="rId7"/>
          </p:cNvPr>
          <p:cNvPicPr preferRelativeResize="0"/>
          <p:nvPr/>
        </p:nvPicPr>
        <p:blipFill rotWithShape="1">
          <a:blip r:embed="rId8">
            <a:alphaModFix/>
          </a:blip>
          <a:srcRect t="7011"/>
          <a:stretch/>
        </p:blipFill>
        <p:spPr>
          <a:xfrm>
            <a:off x="7682275" y="0"/>
            <a:ext cx="1461600" cy="1327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Shape 582"/>
          <p:cNvPicPr preferRelativeResize="0"/>
          <p:nvPr/>
        </p:nvPicPr>
        <p:blipFill rotWithShape="1">
          <a:blip r:embed="rId3">
            <a:alphaModFix/>
          </a:blip>
          <a:srcRect/>
          <a:stretch/>
        </p:blipFill>
        <p:spPr>
          <a:xfrm>
            <a:off x="90805" y="6459676"/>
            <a:ext cx="1078800" cy="281700"/>
          </a:xfrm>
          <a:prstGeom prst="rect">
            <a:avLst/>
          </a:prstGeom>
          <a:noFill/>
          <a:ln>
            <a:noFill/>
          </a:ln>
        </p:spPr>
      </p:pic>
      <p:pic>
        <p:nvPicPr>
          <p:cNvPr id="583" name="Shape 583">
            <a:hlinkClick r:id="rId4"/>
          </p:cNvPr>
          <p:cNvPicPr preferRelativeResize="0"/>
          <p:nvPr/>
        </p:nvPicPr>
        <p:blipFill rotWithShape="1">
          <a:blip r:embed="rId5">
            <a:alphaModFix/>
          </a:blip>
          <a:srcRect/>
          <a:stretch/>
        </p:blipFill>
        <p:spPr>
          <a:xfrm>
            <a:off x="8460433" y="6143620"/>
            <a:ext cx="683700" cy="714300"/>
          </a:xfrm>
          <a:prstGeom prst="rect">
            <a:avLst/>
          </a:prstGeom>
          <a:noFill/>
          <a:ln>
            <a:noFill/>
          </a:ln>
        </p:spPr>
      </p:pic>
      <p:grpSp>
        <p:nvGrpSpPr>
          <p:cNvPr id="584" name="Shape 584"/>
          <p:cNvGrpSpPr/>
          <p:nvPr/>
        </p:nvGrpSpPr>
        <p:grpSpPr>
          <a:xfrm>
            <a:off x="251455" y="56478"/>
            <a:ext cx="8497163" cy="779931"/>
            <a:chOff x="2099666" y="731210"/>
            <a:chExt cx="5344800" cy="584700"/>
          </a:xfrm>
        </p:grpSpPr>
        <p:sp>
          <p:nvSpPr>
            <p:cNvPr id="585" name="Shape 585"/>
            <p:cNvSpPr/>
            <p:nvPr/>
          </p:nvSpPr>
          <p:spPr>
            <a:xfrm rot="5400000">
              <a:off x="4479716" y="-1648840"/>
              <a:ext cx="584700" cy="5344800"/>
            </a:xfrm>
            <a:prstGeom prst="roundRect">
              <a:avLst>
                <a:gd name="adj" fmla="val 16667"/>
              </a:avLst>
            </a:prstGeom>
            <a:solidFill>
              <a:srgbClr val="00B0F0"/>
            </a:solidFill>
            <a:ln w="38100" cap="flat" cmpd="sng">
              <a:solidFill>
                <a:schemeClr val="lt1"/>
              </a:solidFill>
              <a:prstDash val="solid"/>
              <a:round/>
              <a:headEnd type="none" w="sm" len="sm"/>
              <a:tailEnd type="none" w="sm" len="sm"/>
            </a:ln>
            <a:effectLst>
              <a:outerShdw blurRad="39999" dist="20000" dir="5400000" rotWithShape="0">
                <a:srgbClr val="000000">
                  <a:alpha val="3725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Calibri"/>
                <a:ea typeface="Calibri"/>
                <a:cs typeface="Calibri"/>
                <a:sym typeface="Calibri"/>
              </a:endParaRPr>
            </a:p>
          </p:txBody>
        </p:sp>
        <p:sp>
          <p:nvSpPr>
            <p:cNvPr id="586" name="Shape 586"/>
            <p:cNvSpPr txBox="1"/>
            <p:nvPr/>
          </p:nvSpPr>
          <p:spPr>
            <a:xfrm>
              <a:off x="2292603" y="824196"/>
              <a:ext cx="4736400" cy="392100"/>
            </a:xfrm>
            <a:prstGeom prst="rect">
              <a:avLst/>
            </a:prstGeom>
            <a:solidFill>
              <a:srgbClr val="00B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Calibri"/>
                <a:buNone/>
              </a:pPr>
              <a:r>
                <a:rPr lang="eu-ES" sz="2800" b="1" dirty="0" smtClean="0">
                  <a:solidFill>
                    <a:schemeClr val="lt1"/>
                  </a:solidFill>
                  <a:latin typeface="Calibri"/>
                  <a:ea typeface="Calibri"/>
                  <a:cs typeface="Calibri"/>
                  <a:sym typeface="Calibri"/>
                </a:rPr>
                <a:t>Bidea luzea </a:t>
              </a:r>
              <a:r>
                <a:rPr lang="eu-ES" sz="2800" b="1" dirty="0" err="1" smtClean="0">
                  <a:solidFill>
                    <a:schemeClr val="lt1"/>
                  </a:solidFill>
                  <a:latin typeface="Calibri"/>
                  <a:ea typeface="Calibri"/>
                  <a:cs typeface="Calibri"/>
                  <a:sym typeface="Calibri"/>
                </a:rPr>
                <a:t>da…</a:t>
              </a:r>
              <a:endParaRPr sz="2800" b="1" i="0" u="none" strike="noStrike" cap="none" dirty="0">
                <a:solidFill>
                  <a:schemeClr val="lt1"/>
                </a:solidFill>
                <a:latin typeface="Calibri"/>
                <a:ea typeface="Calibri"/>
                <a:cs typeface="Calibri"/>
                <a:sym typeface="Calibri"/>
              </a:endParaRPr>
            </a:p>
          </p:txBody>
        </p:sp>
      </p:grpSp>
      <p:sp>
        <p:nvSpPr>
          <p:cNvPr id="587" name="Shape 587"/>
          <p:cNvSpPr txBox="1"/>
          <p:nvPr/>
        </p:nvSpPr>
        <p:spPr>
          <a:xfrm>
            <a:off x="251450" y="2064725"/>
            <a:ext cx="8768400" cy="3275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u-ES" sz="2400" dirty="0"/>
              <a:t>Curriculum mapa</a:t>
            </a:r>
            <a:endParaRPr dirty="0"/>
          </a:p>
          <a:p>
            <a:pPr marL="0" marR="0" lvl="0" indent="0" algn="ctr" rtl="0">
              <a:lnSpc>
                <a:spcPct val="100000"/>
              </a:lnSpc>
              <a:spcBef>
                <a:spcPts val="0"/>
              </a:spcBef>
              <a:spcAft>
                <a:spcPts val="0"/>
              </a:spcAft>
              <a:buClr>
                <a:srgbClr val="000000"/>
              </a:buClr>
              <a:buFont typeface="Arial"/>
              <a:buNone/>
            </a:pPr>
            <a:r>
              <a:rPr lang="eu-ES" sz="2400" dirty="0"/>
              <a:t>Proiektuak: hobetu, egokitu, berriak sortu</a:t>
            </a:r>
            <a:endParaRPr sz="2400" dirty="0"/>
          </a:p>
          <a:p>
            <a:pPr marL="0" marR="0" lvl="0" indent="0" algn="ctr" rtl="0">
              <a:lnSpc>
                <a:spcPct val="100000"/>
              </a:lnSpc>
              <a:spcBef>
                <a:spcPts val="0"/>
              </a:spcBef>
              <a:spcAft>
                <a:spcPts val="0"/>
              </a:spcAft>
              <a:buClr>
                <a:srgbClr val="000000"/>
              </a:buClr>
              <a:buFont typeface="Arial"/>
              <a:buNone/>
            </a:pPr>
            <a:r>
              <a:rPr lang="eu-ES" sz="2400" dirty="0"/>
              <a:t>Ebaluazioa: feedback, banakako ebaluazioa lan kooperatiboan</a:t>
            </a:r>
            <a:endParaRPr sz="2400" dirty="0"/>
          </a:p>
          <a:p>
            <a:pPr marL="0" marR="0" lvl="0" indent="0" algn="ctr" rtl="0">
              <a:lnSpc>
                <a:spcPct val="100000"/>
              </a:lnSpc>
              <a:spcBef>
                <a:spcPts val="0"/>
              </a:spcBef>
              <a:spcAft>
                <a:spcPts val="0"/>
              </a:spcAft>
              <a:buClr>
                <a:srgbClr val="000000"/>
              </a:buClr>
              <a:buFont typeface="Arial"/>
              <a:buNone/>
            </a:pPr>
            <a:r>
              <a:rPr lang="eu-ES" sz="2400" dirty="0" err="1" smtClean="0"/>
              <a:t>Metakognizioa</a:t>
            </a:r>
            <a:endParaRPr sz="2400" dirty="0"/>
          </a:p>
          <a:p>
            <a:pPr marL="0" marR="0" lvl="0" indent="0" algn="ctr" rtl="0">
              <a:lnSpc>
                <a:spcPct val="100000"/>
              </a:lnSpc>
              <a:spcBef>
                <a:spcPts val="0"/>
              </a:spcBef>
              <a:spcAft>
                <a:spcPts val="0"/>
              </a:spcAft>
              <a:buClr>
                <a:srgbClr val="000000"/>
              </a:buClr>
              <a:buFont typeface="Arial"/>
              <a:buNone/>
            </a:pPr>
            <a:r>
              <a:rPr lang="eu-ES" sz="2400" dirty="0"/>
              <a:t>Inteligentzia aniztunak</a:t>
            </a:r>
            <a:endParaRPr sz="2400" dirty="0"/>
          </a:p>
          <a:p>
            <a:pPr marL="0" marR="0" lvl="0" indent="0" algn="ctr" rtl="0">
              <a:lnSpc>
                <a:spcPct val="100000"/>
              </a:lnSpc>
              <a:spcBef>
                <a:spcPts val="0"/>
              </a:spcBef>
              <a:spcAft>
                <a:spcPts val="0"/>
              </a:spcAft>
              <a:buClr>
                <a:srgbClr val="000000"/>
              </a:buClr>
              <a:buFont typeface="Arial"/>
              <a:buNone/>
            </a:pPr>
            <a:r>
              <a:rPr lang="eu-ES" sz="2400" dirty="0" smtClean="0"/>
              <a:t>TBL</a:t>
            </a:r>
            <a:endParaRPr lang="eu-ES" sz="2400" dirty="0"/>
          </a:p>
          <a:p>
            <a:pPr marL="0" marR="0" lvl="0" indent="0" algn="ctr" rtl="0">
              <a:lnSpc>
                <a:spcPct val="100000"/>
              </a:lnSpc>
              <a:spcBef>
                <a:spcPts val="0"/>
              </a:spcBef>
              <a:spcAft>
                <a:spcPts val="0"/>
              </a:spcAft>
              <a:buClr>
                <a:srgbClr val="000000"/>
              </a:buClr>
              <a:buFont typeface="Arial"/>
              <a:buNone/>
            </a:pPr>
            <a:r>
              <a:rPr lang="eu-ES" sz="2400" dirty="0" smtClean="0"/>
              <a:t> </a:t>
            </a:r>
            <a:r>
              <a:rPr lang="eu-ES" sz="2400" dirty="0"/>
              <a:t>Begirunezko elkarbizitza</a:t>
            </a:r>
            <a:endParaRPr sz="2400" dirty="0"/>
          </a:p>
          <a:p>
            <a:pPr marL="0" marR="0" lvl="0" indent="0" algn="ctr" rtl="0">
              <a:lnSpc>
                <a:spcPct val="100000"/>
              </a:lnSpc>
              <a:spcBef>
                <a:spcPts val="0"/>
              </a:spcBef>
              <a:spcAft>
                <a:spcPts val="0"/>
              </a:spcAft>
              <a:buClr>
                <a:srgbClr val="000000"/>
              </a:buClr>
              <a:buFont typeface="Arial"/>
              <a:buNone/>
            </a:pPr>
            <a:r>
              <a:rPr lang="eu-ES" sz="2400" dirty="0" smtClean="0"/>
              <a:t>Espazioak </a:t>
            </a:r>
            <a:r>
              <a:rPr lang="eu-ES" sz="2400" dirty="0"/>
              <a:t>eraldatu: </a:t>
            </a:r>
            <a:r>
              <a:rPr lang="eu-ES" sz="2400" dirty="0" err="1"/>
              <a:t>Batxi</a:t>
            </a:r>
            <a:r>
              <a:rPr lang="eu-ES" sz="2400" dirty="0"/>
              <a:t> 2. maila </a:t>
            </a:r>
            <a:endParaRPr sz="2400" dirty="0"/>
          </a:p>
          <a:p>
            <a:pPr marL="0" marR="0" lvl="0" indent="0" algn="ctr" rtl="0">
              <a:lnSpc>
                <a:spcPct val="100000"/>
              </a:lnSpc>
              <a:spcBef>
                <a:spcPts val="0"/>
              </a:spcBef>
              <a:spcAft>
                <a:spcPts val="0"/>
              </a:spcAft>
              <a:buClr>
                <a:srgbClr val="000000"/>
              </a:buClr>
              <a:buFont typeface="Arial"/>
              <a:buNone/>
            </a:pPr>
            <a:endParaRPr sz="2400" dirty="0"/>
          </a:p>
          <a:p>
            <a:pPr marL="0" marR="0" lvl="0" indent="0" algn="ctr"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Arial"/>
              <a:ea typeface="Arial"/>
              <a:cs typeface="Arial"/>
              <a:sym typeface="Arial"/>
            </a:endParaRPr>
          </a:p>
        </p:txBody>
      </p:sp>
      <p:pic>
        <p:nvPicPr>
          <p:cNvPr id="588" name="Shape 588">
            <a:hlinkClick r:id="rId6"/>
          </p:cNvPr>
          <p:cNvPicPr preferRelativeResize="0"/>
          <p:nvPr/>
        </p:nvPicPr>
        <p:blipFill rotWithShape="1">
          <a:blip r:embed="rId7">
            <a:alphaModFix/>
          </a:blip>
          <a:srcRect t="7011"/>
          <a:stretch/>
        </p:blipFill>
        <p:spPr>
          <a:xfrm>
            <a:off x="7524328" y="0"/>
            <a:ext cx="1619700" cy="1470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pic>
        <p:nvPicPr>
          <p:cNvPr id="593" name="Shape 593"/>
          <p:cNvPicPr preferRelativeResize="0"/>
          <p:nvPr/>
        </p:nvPicPr>
        <p:blipFill rotWithShape="1">
          <a:blip r:embed="rId3">
            <a:alphaModFix/>
          </a:blip>
          <a:srcRect/>
          <a:stretch/>
        </p:blipFill>
        <p:spPr>
          <a:xfrm>
            <a:off x="90805" y="6381328"/>
            <a:ext cx="1078807" cy="281692"/>
          </a:xfrm>
          <a:prstGeom prst="rect">
            <a:avLst/>
          </a:prstGeom>
          <a:noFill/>
          <a:ln>
            <a:noFill/>
          </a:ln>
        </p:spPr>
      </p:pic>
      <p:pic>
        <p:nvPicPr>
          <p:cNvPr id="594" name="Shape 594">
            <a:hlinkClick r:id="rId4"/>
          </p:cNvPr>
          <p:cNvPicPr preferRelativeResize="0"/>
          <p:nvPr/>
        </p:nvPicPr>
        <p:blipFill rotWithShape="1">
          <a:blip r:embed="rId5">
            <a:alphaModFix/>
          </a:blip>
          <a:srcRect/>
          <a:stretch/>
        </p:blipFill>
        <p:spPr>
          <a:xfrm>
            <a:off x="8460433" y="6143620"/>
            <a:ext cx="683568" cy="714380"/>
          </a:xfrm>
          <a:prstGeom prst="rect">
            <a:avLst/>
          </a:prstGeom>
          <a:noFill/>
          <a:ln>
            <a:noFill/>
          </a:ln>
        </p:spPr>
      </p:pic>
      <p:pic>
        <p:nvPicPr>
          <p:cNvPr id="595" name="Shape 595"/>
          <p:cNvPicPr preferRelativeResize="0"/>
          <p:nvPr/>
        </p:nvPicPr>
        <p:blipFill rotWithShape="1">
          <a:blip r:embed="rId6">
            <a:alphaModFix/>
          </a:blip>
          <a:srcRect/>
          <a:stretch/>
        </p:blipFill>
        <p:spPr>
          <a:xfrm>
            <a:off x="899593" y="1886718"/>
            <a:ext cx="7416824" cy="3918546"/>
          </a:xfrm>
          <a:prstGeom prst="rect">
            <a:avLst/>
          </a:prstGeom>
          <a:noFill/>
          <a:ln>
            <a:noFill/>
          </a:ln>
        </p:spPr>
      </p:pic>
      <p:grpSp>
        <p:nvGrpSpPr>
          <p:cNvPr id="596" name="Shape 596"/>
          <p:cNvGrpSpPr/>
          <p:nvPr/>
        </p:nvGrpSpPr>
        <p:grpSpPr>
          <a:xfrm>
            <a:off x="222867" y="116633"/>
            <a:ext cx="8525592" cy="780032"/>
            <a:chOff x="2099734" y="731210"/>
            <a:chExt cx="5344732" cy="584776"/>
          </a:xfrm>
        </p:grpSpPr>
        <p:sp>
          <p:nvSpPr>
            <p:cNvPr id="597" name="Shape 597"/>
            <p:cNvSpPr/>
            <p:nvPr/>
          </p:nvSpPr>
          <p:spPr>
            <a:xfrm rot="5400000">
              <a:off x="4479712" y="-1648768"/>
              <a:ext cx="584776" cy="5344732"/>
            </a:xfrm>
            <a:prstGeom prst="roundRect">
              <a:avLst>
                <a:gd name="adj" fmla="val 16667"/>
              </a:avLst>
            </a:prstGeom>
            <a:solidFill>
              <a:srgbClr val="00B0F0"/>
            </a:solidFill>
            <a:ln w="38100" cap="flat" cmpd="sng">
              <a:solidFill>
                <a:schemeClr val="lt1"/>
              </a:solidFill>
              <a:prstDash val="solid"/>
              <a:round/>
              <a:headEnd type="none" w="sm" len="sm"/>
              <a:tailEnd type="none" w="sm" len="sm"/>
            </a:ln>
            <a:effectLst>
              <a:outerShdw blurRad="39999"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Calibri"/>
                <a:ea typeface="Calibri"/>
                <a:cs typeface="Calibri"/>
                <a:sym typeface="Calibri"/>
              </a:endParaRPr>
            </a:p>
          </p:txBody>
        </p:sp>
        <p:sp>
          <p:nvSpPr>
            <p:cNvPr id="598" name="Shape 598"/>
            <p:cNvSpPr txBox="1"/>
            <p:nvPr/>
          </p:nvSpPr>
          <p:spPr>
            <a:xfrm>
              <a:off x="2253122" y="824809"/>
              <a:ext cx="4736438" cy="392249"/>
            </a:xfrm>
            <a:prstGeom prst="rect">
              <a:avLst/>
            </a:prstGeom>
            <a:solidFill>
              <a:srgbClr val="00B0F0"/>
            </a:solidFill>
            <a:ln w="9525" cap="flat" cmpd="sng">
              <a:solidFill>
                <a:srgbClr val="00B0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Calibri"/>
                <a:buNone/>
              </a:pPr>
              <a:r>
                <a:rPr lang="eu-ES" sz="2800" b="1" i="0" u="none" strike="noStrike" cap="none" dirty="0" smtClean="0">
                  <a:solidFill>
                    <a:schemeClr val="lt1"/>
                  </a:solidFill>
                  <a:latin typeface="Calibri"/>
                  <a:ea typeface="Calibri"/>
                  <a:cs typeface="Calibri"/>
                  <a:sym typeface="Calibri"/>
                </a:rPr>
                <a:t>Eraldaketa Batxilergoan, posible ote?</a:t>
              </a:r>
              <a:endParaRPr sz="2800" b="1" i="0" u="none" strike="noStrike" cap="none" dirty="0">
                <a:solidFill>
                  <a:schemeClr val="lt1"/>
                </a:solidFill>
                <a:latin typeface="Calibri"/>
                <a:ea typeface="Calibri"/>
                <a:cs typeface="Calibri"/>
                <a:sym typeface="Calibri"/>
              </a:endParaRPr>
            </a:p>
          </p:txBody>
        </p:sp>
      </p:grpSp>
      <p:pic>
        <p:nvPicPr>
          <p:cNvPr id="599" name="Shape 599"/>
          <p:cNvPicPr preferRelativeResize="0"/>
          <p:nvPr/>
        </p:nvPicPr>
        <p:blipFill rotWithShape="1">
          <a:blip r:embed="rId7">
            <a:alphaModFix/>
          </a:blip>
          <a:srcRect t="7011"/>
          <a:stretch/>
        </p:blipFill>
        <p:spPr>
          <a:xfrm>
            <a:off x="7161712" y="0"/>
            <a:ext cx="1982288" cy="1800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p:nvPr/>
        </p:nvSpPr>
        <p:spPr>
          <a:xfrm>
            <a:off x="1293812" y="5734050"/>
            <a:ext cx="6218235" cy="4619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Arial"/>
              <a:buNone/>
            </a:pPr>
            <a:r>
              <a:rPr lang="eu-ES" sz="2400" b="1" i="0" u="none" strike="noStrike" cap="none">
                <a:solidFill>
                  <a:schemeClr val="lt1"/>
                </a:solidFill>
                <a:latin typeface="Arial Narrow"/>
                <a:ea typeface="Arial Narrow"/>
                <a:cs typeface="Arial Narrow"/>
                <a:sym typeface="Arial Narrow"/>
              </a:rPr>
              <a:t>Leintz bailarako</a:t>
            </a:r>
            <a:endParaRPr/>
          </a:p>
        </p:txBody>
      </p:sp>
      <p:sp>
        <p:nvSpPr>
          <p:cNvPr id="215" name="Shape 215"/>
          <p:cNvSpPr txBox="1"/>
          <p:nvPr/>
        </p:nvSpPr>
        <p:spPr>
          <a:xfrm>
            <a:off x="-756592" y="332656"/>
            <a:ext cx="6480720" cy="421244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151"/>
              </a:buClr>
              <a:buFont typeface="Baumans"/>
              <a:buNone/>
            </a:pPr>
            <a:r>
              <a:rPr lang="eu-ES" sz="4400" b="1" dirty="0" smtClean="0">
                <a:solidFill>
                  <a:srgbClr val="3F3151"/>
                </a:solidFill>
                <a:latin typeface="Baumans"/>
                <a:ea typeface="Baumans"/>
                <a:cs typeface="Baumans"/>
                <a:sym typeface="Baumans"/>
              </a:rPr>
              <a:t>Selektibitatea</a:t>
            </a:r>
          </a:p>
          <a:p>
            <a:pPr marL="0" marR="0" lvl="0" indent="0" algn="ctr" rtl="0">
              <a:lnSpc>
                <a:spcPct val="100000"/>
              </a:lnSpc>
              <a:spcBef>
                <a:spcPts val="0"/>
              </a:spcBef>
              <a:spcAft>
                <a:spcPts val="0"/>
              </a:spcAft>
              <a:buClr>
                <a:srgbClr val="3F3151"/>
              </a:buClr>
              <a:buFont typeface="Baumans"/>
              <a:buNone/>
            </a:pPr>
            <a:r>
              <a:rPr lang="eu-ES" sz="4400" b="1" dirty="0" smtClean="0">
                <a:solidFill>
                  <a:srgbClr val="3F3151"/>
                </a:solidFill>
                <a:latin typeface="Baumans"/>
                <a:ea typeface="Baumans"/>
                <a:cs typeface="Baumans"/>
                <a:sym typeface="Baumans"/>
              </a:rPr>
              <a:t>Selektibitatea</a:t>
            </a:r>
          </a:p>
          <a:p>
            <a:pPr marL="0" marR="0" lvl="0" indent="0" algn="ctr" rtl="0">
              <a:lnSpc>
                <a:spcPct val="100000"/>
              </a:lnSpc>
              <a:spcBef>
                <a:spcPts val="0"/>
              </a:spcBef>
              <a:spcAft>
                <a:spcPts val="0"/>
              </a:spcAft>
              <a:buClr>
                <a:srgbClr val="3F3151"/>
              </a:buClr>
              <a:buFont typeface="Baumans"/>
              <a:buNone/>
            </a:pPr>
            <a:r>
              <a:rPr lang="eu-ES" sz="4400" b="1" dirty="0" smtClean="0">
                <a:solidFill>
                  <a:srgbClr val="3F3151"/>
                </a:solidFill>
                <a:latin typeface="Baumans"/>
                <a:ea typeface="Baumans"/>
                <a:cs typeface="Baumans"/>
                <a:sym typeface="Baumans"/>
              </a:rPr>
              <a:t>Selektibitatea</a:t>
            </a:r>
          </a:p>
          <a:p>
            <a:pPr marL="0" marR="0" lvl="0" indent="0" algn="ctr" rtl="0">
              <a:lnSpc>
                <a:spcPct val="100000"/>
              </a:lnSpc>
              <a:spcBef>
                <a:spcPts val="0"/>
              </a:spcBef>
              <a:spcAft>
                <a:spcPts val="0"/>
              </a:spcAft>
              <a:buClr>
                <a:srgbClr val="3F3151"/>
              </a:buClr>
              <a:buFont typeface="Baumans"/>
              <a:buNone/>
            </a:pPr>
            <a:r>
              <a:rPr lang="eu-ES" sz="4400" b="1" dirty="0" smtClean="0">
                <a:solidFill>
                  <a:srgbClr val="3F3151"/>
                </a:solidFill>
                <a:latin typeface="Baumans"/>
                <a:ea typeface="Baumans"/>
                <a:cs typeface="Baumans"/>
                <a:sym typeface="Baumans"/>
              </a:rPr>
              <a:t>Selektibitatea</a:t>
            </a:r>
          </a:p>
          <a:p>
            <a:pPr marL="0" marR="0" lvl="0" indent="0" algn="ctr" rtl="0">
              <a:lnSpc>
                <a:spcPct val="100000"/>
              </a:lnSpc>
              <a:spcBef>
                <a:spcPts val="0"/>
              </a:spcBef>
              <a:spcAft>
                <a:spcPts val="0"/>
              </a:spcAft>
              <a:buClr>
                <a:srgbClr val="3F3151"/>
              </a:buClr>
              <a:buFont typeface="Baumans"/>
              <a:buNone/>
            </a:pPr>
            <a:r>
              <a:rPr lang="eu-ES" sz="4400" b="1" dirty="0" smtClean="0">
                <a:solidFill>
                  <a:srgbClr val="3F3151"/>
                </a:solidFill>
                <a:latin typeface="Baumans"/>
                <a:ea typeface="Baumans"/>
                <a:cs typeface="Baumans"/>
                <a:sym typeface="Baumans"/>
              </a:rPr>
              <a:t>Selektibitatea</a:t>
            </a:r>
          </a:p>
          <a:p>
            <a:pPr marL="0" marR="0" lvl="0" indent="0" algn="ctr" rtl="0">
              <a:lnSpc>
                <a:spcPct val="100000"/>
              </a:lnSpc>
              <a:spcBef>
                <a:spcPts val="0"/>
              </a:spcBef>
              <a:spcAft>
                <a:spcPts val="0"/>
              </a:spcAft>
              <a:buClr>
                <a:srgbClr val="3F3151"/>
              </a:buClr>
              <a:buFont typeface="Baumans"/>
              <a:buNone/>
            </a:pPr>
            <a:r>
              <a:rPr lang="eu-ES" sz="4400" b="1" dirty="0" smtClean="0">
                <a:solidFill>
                  <a:srgbClr val="3F3151"/>
                </a:solidFill>
                <a:latin typeface="Baumans"/>
                <a:sym typeface="Baumans"/>
              </a:rPr>
              <a:t>Selektibitatea</a:t>
            </a:r>
          </a:p>
          <a:p>
            <a:pPr marL="0" marR="0" lvl="0" indent="0" algn="ctr" rtl="0">
              <a:lnSpc>
                <a:spcPct val="100000"/>
              </a:lnSpc>
              <a:spcBef>
                <a:spcPts val="0"/>
              </a:spcBef>
              <a:spcAft>
                <a:spcPts val="0"/>
              </a:spcAft>
              <a:buClr>
                <a:srgbClr val="3F3151"/>
              </a:buClr>
              <a:buFont typeface="Baumans"/>
              <a:buNone/>
            </a:pPr>
            <a:r>
              <a:rPr lang="eu-ES" sz="4400" b="1" dirty="0" smtClean="0">
                <a:solidFill>
                  <a:srgbClr val="3F3151"/>
                </a:solidFill>
                <a:latin typeface="Baumans"/>
                <a:sym typeface="Baumans"/>
              </a:rPr>
              <a:t>Selektibitatea</a:t>
            </a:r>
          </a:p>
          <a:p>
            <a:pPr marL="0" marR="0" lvl="0" indent="0" algn="ctr" rtl="0">
              <a:lnSpc>
                <a:spcPct val="100000"/>
              </a:lnSpc>
              <a:spcBef>
                <a:spcPts val="0"/>
              </a:spcBef>
              <a:spcAft>
                <a:spcPts val="0"/>
              </a:spcAft>
              <a:buClr>
                <a:srgbClr val="3F3151"/>
              </a:buClr>
              <a:buFont typeface="Baumans"/>
              <a:buNone/>
            </a:pPr>
            <a:r>
              <a:rPr lang="eu-ES" sz="4400" b="1" dirty="0" smtClean="0">
                <a:solidFill>
                  <a:srgbClr val="3F3151"/>
                </a:solidFill>
                <a:latin typeface="Baumans"/>
                <a:sym typeface="Baumans"/>
              </a:rPr>
              <a:t>Selektibitatea</a:t>
            </a:r>
          </a:p>
          <a:p>
            <a:pPr marL="0" marR="0" lvl="0" indent="0" algn="ctr" rtl="0">
              <a:lnSpc>
                <a:spcPct val="100000"/>
              </a:lnSpc>
              <a:spcBef>
                <a:spcPts val="0"/>
              </a:spcBef>
              <a:spcAft>
                <a:spcPts val="0"/>
              </a:spcAft>
              <a:buClr>
                <a:srgbClr val="3F3151"/>
              </a:buClr>
              <a:buFont typeface="Baumans"/>
              <a:buNone/>
            </a:pPr>
            <a:r>
              <a:rPr lang="eu-ES" sz="4400" b="1" dirty="0" smtClean="0">
                <a:solidFill>
                  <a:srgbClr val="3F3151"/>
                </a:solidFill>
                <a:latin typeface="Baumans"/>
                <a:sym typeface="Baumans"/>
              </a:rPr>
              <a:t>Selektibitatea</a:t>
            </a:r>
            <a:endParaRPr dirty="0"/>
          </a:p>
        </p:txBody>
      </p:sp>
      <p:sp>
        <p:nvSpPr>
          <p:cNvPr id="12" name="Shape 215"/>
          <p:cNvSpPr txBox="1"/>
          <p:nvPr/>
        </p:nvSpPr>
        <p:spPr>
          <a:xfrm>
            <a:off x="3349935" y="332656"/>
            <a:ext cx="6480720" cy="421244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151"/>
              </a:buClr>
              <a:buFont typeface="Baumans"/>
              <a:buNone/>
            </a:pPr>
            <a:r>
              <a:rPr lang="eu-ES" sz="4400" b="1" dirty="0" smtClean="0">
                <a:solidFill>
                  <a:srgbClr val="3F3151"/>
                </a:solidFill>
                <a:latin typeface="Baumans"/>
                <a:ea typeface="Baumans"/>
                <a:cs typeface="Baumans"/>
                <a:sym typeface="Baumans"/>
              </a:rPr>
              <a:t>Selektibitatea</a:t>
            </a:r>
          </a:p>
          <a:p>
            <a:pPr marL="0" marR="0" lvl="0" indent="0" algn="ctr" rtl="0">
              <a:lnSpc>
                <a:spcPct val="100000"/>
              </a:lnSpc>
              <a:spcBef>
                <a:spcPts val="0"/>
              </a:spcBef>
              <a:spcAft>
                <a:spcPts val="0"/>
              </a:spcAft>
              <a:buClr>
                <a:srgbClr val="3F3151"/>
              </a:buClr>
              <a:buFont typeface="Baumans"/>
              <a:buNone/>
            </a:pPr>
            <a:r>
              <a:rPr lang="eu-ES" sz="4400" b="1" dirty="0" smtClean="0">
                <a:solidFill>
                  <a:srgbClr val="3F3151"/>
                </a:solidFill>
                <a:latin typeface="Baumans"/>
                <a:ea typeface="Baumans"/>
                <a:cs typeface="Baumans"/>
                <a:sym typeface="Baumans"/>
              </a:rPr>
              <a:t>Selektibitatea</a:t>
            </a:r>
          </a:p>
          <a:p>
            <a:pPr marL="0" marR="0" lvl="0" indent="0" algn="ctr" rtl="0">
              <a:lnSpc>
                <a:spcPct val="100000"/>
              </a:lnSpc>
              <a:spcBef>
                <a:spcPts val="0"/>
              </a:spcBef>
              <a:spcAft>
                <a:spcPts val="0"/>
              </a:spcAft>
              <a:buClr>
                <a:srgbClr val="3F3151"/>
              </a:buClr>
              <a:buFont typeface="Baumans"/>
              <a:buNone/>
            </a:pPr>
            <a:r>
              <a:rPr lang="eu-ES" sz="4400" b="1" dirty="0" smtClean="0">
                <a:solidFill>
                  <a:srgbClr val="3F3151"/>
                </a:solidFill>
                <a:latin typeface="Baumans"/>
                <a:ea typeface="Baumans"/>
                <a:cs typeface="Baumans"/>
                <a:sym typeface="Baumans"/>
              </a:rPr>
              <a:t>Selektibitatea</a:t>
            </a:r>
          </a:p>
          <a:p>
            <a:pPr marL="0" marR="0" lvl="0" indent="0" algn="ctr" rtl="0">
              <a:lnSpc>
                <a:spcPct val="100000"/>
              </a:lnSpc>
              <a:spcBef>
                <a:spcPts val="0"/>
              </a:spcBef>
              <a:spcAft>
                <a:spcPts val="0"/>
              </a:spcAft>
              <a:buClr>
                <a:srgbClr val="3F3151"/>
              </a:buClr>
              <a:buFont typeface="Baumans"/>
              <a:buNone/>
            </a:pPr>
            <a:r>
              <a:rPr lang="eu-ES" sz="4400" b="1" dirty="0" smtClean="0">
                <a:solidFill>
                  <a:srgbClr val="3F3151"/>
                </a:solidFill>
                <a:latin typeface="Baumans"/>
                <a:ea typeface="Baumans"/>
                <a:cs typeface="Baumans"/>
                <a:sym typeface="Baumans"/>
              </a:rPr>
              <a:t>Selektibitatea</a:t>
            </a:r>
          </a:p>
          <a:p>
            <a:pPr marL="0" marR="0" lvl="0" indent="0" algn="ctr" rtl="0">
              <a:lnSpc>
                <a:spcPct val="100000"/>
              </a:lnSpc>
              <a:spcBef>
                <a:spcPts val="0"/>
              </a:spcBef>
              <a:spcAft>
                <a:spcPts val="0"/>
              </a:spcAft>
              <a:buClr>
                <a:srgbClr val="3F3151"/>
              </a:buClr>
              <a:buFont typeface="Baumans"/>
              <a:buNone/>
            </a:pPr>
            <a:r>
              <a:rPr lang="eu-ES" sz="4400" b="1" dirty="0" smtClean="0">
                <a:solidFill>
                  <a:srgbClr val="3F3151"/>
                </a:solidFill>
                <a:latin typeface="Baumans"/>
                <a:ea typeface="Baumans"/>
                <a:cs typeface="Baumans"/>
                <a:sym typeface="Baumans"/>
              </a:rPr>
              <a:t>Selektibitatea</a:t>
            </a:r>
          </a:p>
          <a:p>
            <a:pPr marL="0" marR="0" lvl="0" indent="0" algn="ctr" rtl="0">
              <a:lnSpc>
                <a:spcPct val="100000"/>
              </a:lnSpc>
              <a:spcBef>
                <a:spcPts val="0"/>
              </a:spcBef>
              <a:spcAft>
                <a:spcPts val="0"/>
              </a:spcAft>
              <a:buClr>
                <a:srgbClr val="3F3151"/>
              </a:buClr>
              <a:buFont typeface="Baumans"/>
              <a:buNone/>
            </a:pPr>
            <a:r>
              <a:rPr lang="eu-ES" sz="4400" b="1" dirty="0" smtClean="0">
                <a:solidFill>
                  <a:srgbClr val="3F3151"/>
                </a:solidFill>
                <a:latin typeface="Baumans"/>
                <a:sym typeface="Baumans"/>
              </a:rPr>
              <a:t>Selektibitatea</a:t>
            </a:r>
          </a:p>
          <a:p>
            <a:pPr marL="0" marR="0" lvl="0" indent="0" algn="ctr" rtl="0">
              <a:lnSpc>
                <a:spcPct val="100000"/>
              </a:lnSpc>
              <a:spcBef>
                <a:spcPts val="0"/>
              </a:spcBef>
              <a:spcAft>
                <a:spcPts val="0"/>
              </a:spcAft>
              <a:buClr>
                <a:srgbClr val="3F3151"/>
              </a:buClr>
              <a:buFont typeface="Baumans"/>
              <a:buNone/>
            </a:pPr>
            <a:r>
              <a:rPr lang="eu-ES" sz="4400" b="1" dirty="0" smtClean="0">
                <a:solidFill>
                  <a:srgbClr val="3F3151"/>
                </a:solidFill>
                <a:latin typeface="Baumans"/>
                <a:sym typeface="Baumans"/>
              </a:rPr>
              <a:t>Selektibitatea</a:t>
            </a:r>
          </a:p>
          <a:p>
            <a:pPr marL="0" marR="0" lvl="0" indent="0" algn="ctr" rtl="0">
              <a:lnSpc>
                <a:spcPct val="100000"/>
              </a:lnSpc>
              <a:spcBef>
                <a:spcPts val="0"/>
              </a:spcBef>
              <a:spcAft>
                <a:spcPts val="0"/>
              </a:spcAft>
              <a:buClr>
                <a:srgbClr val="3F3151"/>
              </a:buClr>
              <a:buFont typeface="Baumans"/>
              <a:buNone/>
            </a:pPr>
            <a:r>
              <a:rPr lang="eu-ES" sz="4400" b="1" dirty="0" smtClean="0">
                <a:solidFill>
                  <a:srgbClr val="3F3151"/>
                </a:solidFill>
                <a:latin typeface="Baumans"/>
                <a:sym typeface="Baumans"/>
              </a:rPr>
              <a:t>Selektibitatea</a:t>
            </a:r>
          </a:p>
          <a:p>
            <a:pPr marL="0" marR="0" lvl="0" indent="0" algn="ctr" rtl="0">
              <a:lnSpc>
                <a:spcPct val="100000"/>
              </a:lnSpc>
              <a:spcBef>
                <a:spcPts val="0"/>
              </a:spcBef>
              <a:spcAft>
                <a:spcPts val="0"/>
              </a:spcAft>
              <a:buClr>
                <a:srgbClr val="3F3151"/>
              </a:buClr>
              <a:buFont typeface="Baumans"/>
              <a:buNone/>
            </a:pPr>
            <a:r>
              <a:rPr lang="eu-ES" sz="4400" b="1" dirty="0" smtClean="0">
                <a:solidFill>
                  <a:srgbClr val="3F3151"/>
                </a:solidFill>
                <a:latin typeface="Baumans"/>
                <a:sym typeface="Baumans"/>
              </a:rPr>
              <a:t>Selektibitatea</a:t>
            </a:r>
            <a:endParaRPr dirty="0"/>
          </a:p>
        </p:txBody>
      </p:sp>
    </p:spTree>
    <p:extLst>
      <p:ext uri="{BB962C8B-B14F-4D97-AF65-F5344CB8AC3E}">
        <p14:creationId xmlns:p14="http://schemas.microsoft.com/office/powerpoint/2010/main" val="3089489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605" name="Shape 605"/>
          <p:cNvPicPr preferRelativeResize="0"/>
          <p:nvPr/>
        </p:nvPicPr>
        <p:blipFill rotWithShape="1">
          <a:blip>
            <a:alphaModFix/>
          </a:blip>
          <a:srcRect/>
          <a:stretch/>
        </p:blipFill>
        <p:spPr>
          <a:xfrm>
            <a:off x="0" y="44624"/>
            <a:ext cx="9144000" cy="6716761"/>
          </a:xfrm>
          <a:prstGeom prst="rect">
            <a:avLst/>
          </a:prstGeom>
          <a:noFill/>
          <a:ln>
            <a:noFill/>
          </a:ln>
        </p:spPr>
      </p:pic>
      <p:pic>
        <p:nvPicPr>
          <p:cNvPr id="607" name="Shape 607"/>
          <p:cNvPicPr preferRelativeResize="0"/>
          <p:nvPr/>
        </p:nvPicPr>
        <p:blipFill rotWithShape="1">
          <a:blip r:embed="rId3">
            <a:alphaModFix/>
          </a:blip>
          <a:srcRect/>
          <a:stretch/>
        </p:blipFill>
        <p:spPr>
          <a:xfrm>
            <a:off x="3684925" y="6232087"/>
            <a:ext cx="1403500" cy="425708"/>
          </a:xfrm>
          <a:prstGeom prst="rect">
            <a:avLst/>
          </a:prstGeom>
          <a:noFill/>
          <a:ln>
            <a:noFill/>
          </a:ln>
        </p:spPr>
      </p:pic>
      <p:sp>
        <p:nvSpPr>
          <p:cNvPr id="608" name="Shape 608"/>
          <p:cNvSpPr/>
          <p:nvPr/>
        </p:nvSpPr>
        <p:spPr>
          <a:xfrm>
            <a:off x="4211960" y="188640"/>
            <a:ext cx="4616261" cy="1015662"/>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Font typeface="Calibri"/>
              <a:buNone/>
            </a:pPr>
            <a:r>
              <a:rPr lang="eu-ES" sz="6000" b="1" i="0" u="none" strike="noStrike" cap="none" dirty="0">
                <a:solidFill>
                  <a:schemeClr val="tx1"/>
                </a:solidFill>
                <a:latin typeface="Calibri"/>
                <a:ea typeface="Calibri"/>
                <a:cs typeface="Calibri"/>
                <a:sym typeface="Calibri"/>
              </a:rPr>
              <a:t>Eskerrik asko!</a:t>
            </a:r>
            <a:endParaRPr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p:nvPr/>
        </p:nvSpPr>
        <p:spPr>
          <a:xfrm>
            <a:off x="-1" y="-5853"/>
            <a:ext cx="5428800" cy="4868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u-ES" sz="2000" b="1" dirty="0" smtClean="0">
                <a:solidFill>
                  <a:schemeClr val="dk1"/>
                </a:solidFill>
              </a:rPr>
              <a:t>3 kontzeptu, 3 behar:</a:t>
            </a:r>
          </a:p>
          <a:p>
            <a:pPr marL="457200" lvl="1" indent="-457200">
              <a:lnSpc>
                <a:spcPct val="115000"/>
              </a:lnSpc>
              <a:buClr>
                <a:schemeClr val="dk1"/>
              </a:buClr>
              <a:buSzPct val="61000"/>
              <a:buFont typeface="+mj-lt"/>
              <a:buAutoNum type="arabicPeriod"/>
            </a:pPr>
            <a:r>
              <a:rPr lang="eu-ES" sz="2000" dirty="0" smtClean="0">
                <a:solidFill>
                  <a:schemeClr val="dk1"/>
                </a:solidFill>
              </a:rPr>
              <a:t>Informazioa</a:t>
            </a:r>
          </a:p>
          <a:p>
            <a:pPr marL="457200" lvl="1" indent="-457200">
              <a:lnSpc>
                <a:spcPct val="115000"/>
              </a:lnSpc>
              <a:buClr>
                <a:schemeClr val="dk1"/>
              </a:buClr>
              <a:buSzPct val="61000"/>
              <a:buFont typeface="+mj-lt"/>
              <a:buAutoNum type="arabicPeriod"/>
            </a:pPr>
            <a:r>
              <a:rPr lang="eu-ES" sz="2000" dirty="0" smtClean="0">
                <a:solidFill>
                  <a:schemeClr val="dk1"/>
                </a:solidFill>
              </a:rPr>
              <a:t>Kooperazioa</a:t>
            </a:r>
          </a:p>
          <a:p>
            <a:pPr marL="457200" lvl="1" indent="-457200">
              <a:lnSpc>
                <a:spcPct val="115000"/>
              </a:lnSpc>
              <a:buClr>
                <a:schemeClr val="dk1"/>
              </a:buClr>
              <a:buSzPct val="61000"/>
              <a:buFont typeface="+mj-lt"/>
              <a:buAutoNum type="arabicPeriod"/>
            </a:pPr>
            <a:r>
              <a:rPr lang="eu-ES" sz="2000" dirty="0" smtClean="0">
                <a:solidFill>
                  <a:schemeClr val="dk1"/>
                </a:solidFill>
              </a:rPr>
              <a:t>Aisia</a:t>
            </a:r>
          </a:p>
          <a:p>
            <a:pPr marL="457200" lvl="1" indent="-457200">
              <a:lnSpc>
                <a:spcPct val="115000"/>
              </a:lnSpc>
              <a:buClr>
                <a:schemeClr val="dk1"/>
              </a:buClr>
              <a:buSzPct val="61000"/>
              <a:buFont typeface="+mj-lt"/>
              <a:buAutoNum type="arabicPeriod"/>
            </a:pPr>
            <a:endParaRPr lang="eu-ES" sz="2000" dirty="0">
              <a:solidFill>
                <a:schemeClr val="dk1"/>
              </a:solidFill>
            </a:endParaRPr>
          </a:p>
          <a:p>
            <a:pPr lvl="1">
              <a:lnSpc>
                <a:spcPct val="115000"/>
              </a:lnSpc>
              <a:buClr>
                <a:schemeClr val="dk1"/>
              </a:buClr>
              <a:buSzPct val="61000"/>
            </a:pPr>
            <a:r>
              <a:rPr lang="eu-ES" sz="2000" dirty="0" smtClean="0">
                <a:solidFill>
                  <a:schemeClr val="dk1"/>
                </a:solidFill>
              </a:rPr>
              <a:t>Bakarka</a:t>
            </a:r>
          </a:p>
          <a:p>
            <a:pPr lvl="1">
              <a:lnSpc>
                <a:spcPct val="115000"/>
              </a:lnSpc>
              <a:buClr>
                <a:schemeClr val="dk1"/>
              </a:buClr>
              <a:buSzPct val="61000"/>
            </a:pPr>
            <a:r>
              <a:rPr lang="eu-ES" sz="2000" dirty="0" smtClean="0">
                <a:solidFill>
                  <a:schemeClr val="dk1"/>
                </a:solidFill>
              </a:rPr>
              <a:t>Talde handian</a:t>
            </a:r>
          </a:p>
          <a:p>
            <a:pPr lvl="1">
              <a:lnSpc>
                <a:spcPct val="115000"/>
              </a:lnSpc>
              <a:buClr>
                <a:schemeClr val="dk1"/>
              </a:buClr>
              <a:buSzPct val="61000"/>
            </a:pPr>
            <a:r>
              <a:rPr lang="eu-ES" sz="2000" dirty="0" smtClean="0">
                <a:solidFill>
                  <a:schemeClr val="dk1"/>
                </a:solidFill>
              </a:rPr>
              <a:t>Talde txikian</a:t>
            </a:r>
            <a:endParaRPr sz="2000" dirty="0">
              <a:solidFill>
                <a:schemeClr val="dk1"/>
              </a:solidFill>
            </a:endParaRPr>
          </a:p>
          <a:p>
            <a:pPr lvl="1">
              <a:lnSpc>
                <a:spcPct val="115000"/>
              </a:lnSpc>
              <a:buClr>
                <a:schemeClr val="dk1"/>
              </a:buClr>
              <a:buSzPct val="61000"/>
            </a:pP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endParaRPr>
          </a:p>
        </p:txBody>
      </p:sp>
      <p:pic>
        <p:nvPicPr>
          <p:cNvPr id="100" name="Shape 100"/>
          <p:cNvPicPr preferRelativeResize="0"/>
          <p:nvPr/>
        </p:nvPicPr>
        <p:blipFill rotWithShape="1">
          <a:blip r:embed="rId3">
            <a:alphaModFix/>
          </a:blip>
          <a:srcRect/>
          <a:stretch/>
        </p:blipFill>
        <p:spPr>
          <a:xfrm>
            <a:off x="4032596" y="6381328"/>
            <a:ext cx="1078800" cy="281700"/>
          </a:xfrm>
          <a:prstGeom prst="rect">
            <a:avLst/>
          </a:prstGeom>
          <a:noFill/>
          <a:ln>
            <a:noFill/>
          </a:ln>
        </p:spPr>
      </p:pic>
      <p:pic>
        <p:nvPicPr>
          <p:cNvPr id="101" name="Shape 101" descr="P1130899_modif.jpg"/>
          <p:cNvPicPr preferRelativeResize="0"/>
          <p:nvPr/>
        </p:nvPicPr>
        <p:blipFill>
          <a:blip r:embed="rId4">
            <a:alphaModFix/>
          </a:blip>
          <a:stretch>
            <a:fillRect/>
          </a:stretch>
        </p:blipFill>
        <p:spPr>
          <a:xfrm>
            <a:off x="4452776" y="1"/>
            <a:ext cx="4655728" cy="3733790"/>
          </a:xfrm>
          <a:prstGeom prst="rect">
            <a:avLst/>
          </a:prstGeom>
          <a:noFill/>
          <a:ln>
            <a:noFill/>
          </a:ln>
        </p:spPr>
      </p:pic>
      <p:pic>
        <p:nvPicPr>
          <p:cNvPr id="7" name="Shape 121" descr="P1130938.jpg"/>
          <p:cNvPicPr preferRelativeResize="0"/>
          <p:nvPr/>
        </p:nvPicPr>
        <p:blipFill>
          <a:blip r:embed="rId5">
            <a:alphaModFix/>
          </a:blip>
          <a:stretch>
            <a:fillRect/>
          </a:stretch>
        </p:blipFill>
        <p:spPr>
          <a:xfrm>
            <a:off x="-1" y="3473623"/>
            <a:ext cx="4556141" cy="3384377"/>
          </a:xfrm>
          <a:prstGeom prst="rect">
            <a:avLst/>
          </a:prstGeom>
          <a:noFill/>
          <a:ln>
            <a:noFill/>
          </a:ln>
        </p:spPr>
      </p:pic>
      <p:pic>
        <p:nvPicPr>
          <p:cNvPr id="9" name="Shape 159" descr="P1130912modif.jpg"/>
          <p:cNvPicPr preferRelativeResize="0"/>
          <p:nvPr/>
        </p:nvPicPr>
        <p:blipFill>
          <a:blip r:embed="rId6">
            <a:alphaModFix/>
          </a:blip>
          <a:stretch>
            <a:fillRect/>
          </a:stretch>
        </p:blipFill>
        <p:spPr>
          <a:xfrm>
            <a:off x="4460314" y="3733790"/>
            <a:ext cx="4655728" cy="312421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p:nvPr/>
        </p:nvSpPr>
        <p:spPr>
          <a:xfrm>
            <a:off x="159875" y="-633650"/>
            <a:ext cx="5428800" cy="4868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u-ES" sz="2000" b="1">
                <a:solidFill>
                  <a:schemeClr val="dk1"/>
                </a:solidFill>
              </a:rPr>
              <a:t>SARRERA: Korridoretik elkargune irekira</a:t>
            </a:r>
            <a:endParaRPr sz="20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u-ES" sz="1800" b="1">
                <a:solidFill>
                  <a:schemeClr val="dk1"/>
                </a:solidFill>
              </a:rPr>
              <a:t>Harrera eta informazioa</a:t>
            </a:r>
            <a:r>
              <a:rPr lang="eu-ES" sz="1800">
                <a:solidFill>
                  <a:schemeClr val="dk1"/>
                </a:solidFill>
              </a:rPr>
              <a:t> Almenen erraz aurkitzeko moduan. </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u-ES" sz="1800" b="1">
                <a:solidFill>
                  <a:schemeClr val="dk1"/>
                </a:solidFill>
              </a:rPr>
              <a:t>Gaztelupeko </a:t>
            </a:r>
            <a:r>
              <a:rPr lang="eu-ES" sz="1800">
                <a:solidFill>
                  <a:schemeClr val="dk1"/>
                </a:solidFill>
              </a:rPr>
              <a:t>korridoreak sartzera gonbidatzen du.</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100" name="Shape 100"/>
          <p:cNvPicPr preferRelativeResize="0"/>
          <p:nvPr/>
        </p:nvPicPr>
        <p:blipFill rotWithShape="1">
          <a:blip r:embed="rId3">
            <a:alphaModFix/>
          </a:blip>
          <a:srcRect/>
          <a:stretch/>
        </p:blipFill>
        <p:spPr>
          <a:xfrm>
            <a:off x="4032596" y="6381328"/>
            <a:ext cx="1078800" cy="281700"/>
          </a:xfrm>
          <a:prstGeom prst="rect">
            <a:avLst/>
          </a:prstGeom>
          <a:noFill/>
          <a:ln>
            <a:noFill/>
          </a:ln>
        </p:spPr>
      </p:pic>
      <p:pic>
        <p:nvPicPr>
          <p:cNvPr id="101" name="Shape 101" descr="P1130899_modif.jpg"/>
          <p:cNvPicPr preferRelativeResize="0"/>
          <p:nvPr/>
        </p:nvPicPr>
        <p:blipFill>
          <a:blip r:embed="rId4">
            <a:alphaModFix/>
          </a:blip>
          <a:stretch>
            <a:fillRect/>
          </a:stretch>
        </p:blipFill>
        <p:spPr>
          <a:xfrm>
            <a:off x="227650" y="2135775"/>
            <a:ext cx="5831726" cy="4123213"/>
          </a:xfrm>
          <a:prstGeom prst="rect">
            <a:avLst/>
          </a:prstGeom>
          <a:noFill/>
          <a:ln>
            <a:noFill/>
          </a:ln>
        </p:spPr>
      </p:pic>
      <p:pic>
        <p:nvPicPr>
          <p:cNvPr id="102" name="Shape 102" descr="P1140066_edit.jpg"/>
          <p:cNvPicPr preferRelativeResize="0"/>
          <p:nvPr/>
        </p:nvPicPr>
        <p:blipFill>
          <a:blip r:embed="rId5">
            <a:alphaModFix/>
          </a:blip>
          <a:stretch>
            <a:fillRect/>
          </a:stretch>
        </p:blipFill>
        <p:spPr>
          <a:xfrm>
            <a:off x="5835703" y="712909"/>
            <a:ext cx="2927301" cy="3903048"/>
          </a:xfrm>
          <a:prstGeom prst="rect">
            <a:avLst/>
          </a:prstGeom>
          <a:noFill/>
          <a:ln>
            <a:noFill/>
          </a:ln>
        </p:spPr>
      </p:pic>
      <p:sp>
        <p:nvSpPr>
          <p:cNvPr id="103" name="Shape 103"/>
          <p:cNvSpPr txBox="1"/>
          <p:nvPr/>
        </p:nvSpPr>
        <p:spPr>
          <a:xfrm>
            <a:off x="5835650" y="5127000"/>
            <a:ext cx="2927400" cy="74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u-ES"/>
              <a:t>Egunerokotasuna eta partehartzera gonbita</a:t>
            </a:r>
            <a:endParaRPr/>
          </a:p>
          <a:p>
            <a:pPr marL="0" lvl="0" indent="0" algn="ctr" rtl="0">
              <a:lnSpc>
                <a:spcPct val="115000"/>
              </a:lnSpc>
              <a:spcBef>
                <a:spcPts val="0"/>
              </a:spcBef>
              <a:spcAft>
                <a:spcPts val="0"/>
              </a:spcAft>
              <a:buClr>
                <a:schemeClr val="dk1"/>
              </a:buClr>
              <a:buSzPts val="1100"/>
              <a:buFont typeface="Arial"/>
              <a:buNone/>
            </a:pPr>
            <a:r>
              <a:rPr lang="eu-ES" sz="1800">
                <a:solidFill>
                  <a:schemeClr val="dk1"/>
                </a:solidFill>
              </a:rPr>
              <a:t>Gardentasuna eta hurbiltasuna.</a:t>
            </a:r>
            <a:endParaRPr sz="1800">
              <a:solidFill>
                <a:schemeClr val="dk1"/>
              </a:solidFill>
            </a:endParaRPr>
          </a:p>
          <a:p>
            <a:pPr marL="0" lvl="0" indent="0" algn="ctr">
              <a:spcBef>
                <a:spcPts val="0"/>
              </a:spcBef>
              <a:spcAft>
                <a:spcPts val="0"/>
              </a:spcAft>
              <a:buNone/>
            </a:pPr>
            <a:r>
              <a:rPr lang="eu-ES"/>
              <a:t>.</a:t>
            </a:r>
            <a:endParaRPr/>
          </a:p>
        </p:txBody>
      </p:sp>
    </p:spTree>
    <p:extLst>
      <p:ext uri="{BB962C8B-B14F-4D97-AF65-F5344CB8AC3E}">
        <p14:creationId xmlns:p14="http://schemas.microsoft.com/office/powerpoint/2010/main" val="2582349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p:nvPr/>
        </p:nvPicPr>
        <p:blipFill rotWithShape="1">
          <a:blip r:embed="rId3">
            <a:alphaModFix/>
          </a:blip>
          <a:srcRect/>
          <a:stretch/>
        </p:blipFill>
        <p:spPr>
          <a:xfrm>
            <a:off x="4032596" y="6381328"/>
            <a:ext cx="1078800" cy="281700"/>
          </a:xfrm>
          <a:prstGeom prst="rect">
            <a:avLst/>
          </a:prstGeom>
          <a:noFill/>
          <a:ln>
            <a:noFill/>
          </a:ln>
        </p:spPr>
      </p:pic>
      <p:sp>
        <p:nvSpPr>
          <p:cNvPr id="110" name="Shape 110"/>
          <p:cNvSpPr txBox="1"/>
          <p:nvPr/>
        </p:nvSpPr>
        <p:spPr>
          <a:xfrm>
            <a:off x="159875" y="-633650"/>
            <a:ext cx="5428800" cy="4868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u-ES" sz="1800" b="1">
                <a:solidFill>
                  <a:schemeClr val="dk1"/>
                </a:solidFill>
              </a:rPr>
              <a:t>EREMU BERRIAREN EGITURAKETA</a:t>
            </a: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u-ES" sz="1800" b="1">
                <a:solidFill>
                  <a:schemeClr val="dk1"/>
                </a:solidFill>
              </a:rPr>
              <a:t>Hiru eremu elkarrekintzan:</a:t>
            </a: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u-ES" sz="1800">
                <a:solidFill>
                  <a:schemeClr val="dk1"/>
                </a:solidFill>
              </a:rPr>
              <a:t>Aisialdia+Talde lana+Informazioa</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111" name="Shape 111" descr="P1140095_edit.jpg"/>
          <p:cNvPicPr preferRelativeResize="0"/>
          <p:nvPr/>
        </p:nvPicPr>
        <p:blipFill>
          <a:blip r:embed="rId4">
            <a:alphaModFix/>
          </a:blip>
          <a:stretch>
            <a:fillRect/>
          </a:stretch>
        </p:blipFill>
        <p:spPr>
          <a:xfrm>
            <a:off x="249176" y="1817450"/>
            <a:ext cx="5428803" cy="4071610"/>
          </a:xfrm>
          <a:prstGeom prst="rect">
            <a:avLst/>
          </a:prstGeom>
          <a:noFill/>
          <a:ln>
            <a:noFill/>
          </a:ln>
        </p:spPr>
      </p:pic>
      <p:sp>
        <p:nvSpPr>
          <p:cNvPr id="112" name="Shape 112"/>
          <p:cNvSpPr txBox="1"/>
          <p:nvPr/>
        </p:nvSpPr>
        <p:spPr>
          <a:xfrm>
            <a:off x="5885350" y="3198200"/>
            <a:ext cx="2918100" cy="1714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u-ES" sz="1800"/>
              <a:t>Egoera ezberdinak ahalbideratzen dituzten 3 espazio mota,  osotasun bakar gisa.</a:t>
            </a:r>
            <a:endParaRPr sz="1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Shape 118"/>
          <p:cNvPicPr preferRelativeResize="0"/>
          <p:nvPr/>
        </p:nvPicPr>
        <p:blipFill rotWithShape="1">
          <a:blip r:embed="rId3">
            <a:alphaModFix/>
          </a:blip>
          <a:srcRect/>
          <a:stretch/>
        </p:blipFill>
        <p:spPr>
          <a:xfrm>
            <a:off x="4032596" y="6381328"/>
            <a:ext cx="1078800" cy="281700"/>
          </a:xfrm>
          <a:prstGeom prst="rect">
            <a:avLst/>
          </a:prstGeom>
          <a:noFill/>
          <a:ln>
            <a:noFill/>
          </a:ln>
        </p:spPr>
      </p:pic>
      <p:sp>
        <p:nvSpPr>
          <p:cNvPr id="119" name="Shape 119"/>
          <p:cNvSpPr txBox="1"/>
          <p:nvPr/>
        </p:nvSpPr>
        <p:spPr>
          <a:xfrm>
            <a:off x="159875" y="-633650"/>
            <a:ext cx="5428800" cy="4868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u-ES" sz="1800" b="1">
                <a:solidFill>
                  <a:schemeClr val="dk1"/>
                </a:solidFill>
              </a:rPr>
              <a:t>EREMU BERRIAREN EGITURAKETA</a:t>
            </a: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u-ES" sz="1800" b="1">
                <a:solidFill>
                  <a:schemeClr val="dk1"/>
                </a:solidFill>
              </a:rPr>
              <a:t>Espazio handiak, espazio txikiak:</a:t>
            </a: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u-ES" sz="1800">
                <a:solidFill>
                  <a:schemeClr val="dk1"/>
                </a:solidFill>
              </a:rPr>
              <a:t>Argitasuna eta zabaltasuna</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sp>
        <p:nvSpPr>
          <p:cNvPr id="120" name="Shape 120"/>
          <p:cNvSpPr txBox="1"/>
          <p:nvPr/>
        </p:nvSpPr>
        <p:spPr>
          <a:xfrm>
            <a:off x="6190150" y="4112600"/>
            <a:ext cx="2918100" cy="1714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u-ES" sz="1800"/>
              <a:t>Pertsona eta egoera ezberdinei erantzuteko.</a:t>
            </a:r>
            <a:endParaRPr sz="1800"/>
          </a:p>
          <a:p>
            <a:pPr marL="0" lvl="0" indent="0">
              <a:spcBef>
                <a:spcPts val="0"/>
              </a:spcBef>
              <a:spcAft>
                <a:spcPts val="0"/>
              </a:spcAft>
              <a:buNone/>
            </a:pPr>
            <a:endParaRPr sz="1800"/>
          </a:p>
          <a:p>
            <a:pPr marL="0" lvl="0" indent="0" rtl="0">
              <a:spcBef>
                <a:spcPts val="0"/>
              </a:spcBef>
              <a:spcAft>
                <a:spcPts val="0"/>
              </a:spcAft>
              <a:buNone/>
            </a:pPr>
            <a:r>
              <a:rPr lang="eu-ES" sz="1800"/>
              <a:t>Espazio txiki itxiak eta espazio ireki txikiak</a:t>
            </a:r>
            <a:endParaRPr sz="1800"/>
          </a:p>
        </p:txBody>
      </p:sp>
      <p:pic>
        <p:nvPicPr>
          <p:cNvPr id="121" name="Shape 121" descr="P1130938.jpg"/>
          <p:cNvPicPr preferRelativeResize="0"/>
          <p:nvPr/>
        </p:nvPicPr>
        <p:blipFill>
          <a:blip r:embed="rId4">
            <a:alphaModFix/>
          </a:blip>
          <a:stretch>
            <a:fillRect/>
          </a:stretch>
        </p:blipFill>
        <p:spPr>
          <a:xfrm>
            <a:off x="258775" y="1907250"/>
            <a:ext cx="5626574" cy="3753175"/>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p:nvPr/>
        </p:nvSpPr>
        <p:spPr>
          <a:xfrm>
            <a:off x="6190150" y="4112600"/>
            <a:ext cx="2918100" cy="171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u-ES" sz="1800"/>
              <a:t>Gela txikien paren gune estuagoa eta irakasle gela parean gune zabalagoa.</a:t>
            </a:r>
            <a:endParaRPr sz="1800"/>
          </a:p>
        </p:txBody>
      </p:sp>
      <p:pic>
        <p:nvPicPr>
          <p:cNvPr id="128" name="Shape 128"/>
          <p:cNvPicPr preferRelativeResize="0"/>
          <p:nvPr/>
        </p:nvPicPr>
        <p:blipFill rotWithShape="1">
          <a:blip r:embed="rId3">
            <a:alphaModFix/>
          </a:blip>
          <a:srcRect/>
          <a:stretch/>
        </p:blipFill>
        <p:spPr>
          <a:xfrm>
            <a:off x="4032596" y="6381328"/>
            <a:ext cx="1078800" cy="281700"/>
          </a:xfrm>
          <a:prstGeom prst="rect">
            <a:avLst/>
          </a:prstGeom>
          <a:noFill/>
          <a:ln>
            <a:noFill/>
          </a:ln>
        </p:spPr>
      </p:pic>
      <p:sp>
        <p:nvSpPr>
          <p:cNvPr id="129" name="Shape 129"/>
          <p:cNvSpPr txBox="1"/>
          <p:nvPr/>
        </p:nvSpPr>
        <p:spPr>
          <a:xfrm>
            <a:off x="159875" y="-633650"/>
            <a:ext cx="8758800" cy="4868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u-ES" sz="1800" b="1">
                <a:solidFill>
                  <a:schemeClr val="dk1"/>
                </a:solidFill>
              </a:rPr>
              <a:t>EREMU BERRIAREN EGITURAKETA</a:t>
            </a: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u-ES" sz="1800" b="1">
                <a:solidFill>
                  <a:schemeClr val="dk1"/>
                </a:solidFill>
              </a:rPr>
              <a:t>Mugitzeko askatasuna:</a:t>
            </a: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u-ES" sz="1800">
                <a:solidFill>
                  <a:schemeClr val="dk1"/>
                </a:solidFill>
              </a:rPr>
              <a:t>Askatasuna. Zirkulazio bide ezberdinak. Kokapena egunerokotasunari erantzuteko.</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130" name="Shape 130" descr="P1140004_modif.jpg"/>
          <p:cNvPicPr preferRelativeResize="0"/>
          <p:nvPr/>
        </p:nvPicPr>
        <p:blipFill>
          <a:blip r:embed="rId4">
            <a:alphaModFix/>
          </a:blip>
          <a:stretch>
            <a:fillRect/>
          </a:stretch>
        </p:blipFill>
        <p:spPr>
          <a:xfrm>
            <a:off x="251325" y="1881650"/>
            <a:ext cx="5580073" cy="4185051"/>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Shape 136"/>
          <p:cNvPicPr preferRelativeResize="0"/>
          <p:nvPr/>
        </p:nvPicPr>
        <p:blipFill rotWithShape="1">
          <a:blip r:embed="rId3">
            <a:alphaModFix/>
          </a:blip>
          <a:srcRect/>
          <a:stretch/>
        </p:blipFill>
        <p:spPr>
          <a:xfrm>
            <a:off x="4032596" y="6381328"/>
            <a:ext cx="1078800" cy="281700"/>
          </a:xfrm>
          <a:prstGeom prst="rect">
            <a:avLst/>
          </a:prstGeom>
          <a:noFill/>
          <a:ln>
            <a:noFill/>
          </a:ln>
        </p:spPr>
      </p:pic>
      <p:sp>
        <p:nvSpPr>
          <p:cNvPr id="137" name="Shape 137"/>
          <p:cNvSpPr txBox="1"/>
          <p:nvPr/>
        </p:nvSpPr>
        <p:spPr>
          <a:xfrm>
            <a:off x="159875" y="-633650"/>
            <a:ext cx="8758800" cy="4868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u-ES" sz="1800" b="1">
                <a:solidFill>
                  <a:schemeClr val="dk1"/>
                </a:solidFill>
              </a:rPr>
              <a:t>GUNE IREKIA</a:t>
            </a: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u-ES" sz="1800">
                <a:solidFill>
                  <a:schemeClr val="dk1"/>
                </a:solidFill>
              </a:rPr>
              <a:t>Altzari finko zein mugikorrak espazioa erabiltzera bultzatzen dutenak.</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138" name="Shape 138" descr="P1140005_modif.jpg"/>
          <p:cNvPicPr preferRelativeResize="0"/>
          <p:nvPr/>
        </p:nvPicPr>
        <p:blipFill>
          <a:blip r:embed="rId4">
            <a:alphaModFix/>
          </a:blip>
          <a:stretch>
            <a:fillRect/>
          </a:stretch>
        </p:blipFill>
        <p:spPr>
          <a:xfrm>
            <a:off x="267800" y="1916900"/>
            <a:ext cx="5518648" cy="4139002"/>
          </a:xfrm>
          <a:prstGeom prst="rect">
            <a:avLst/>
          </a:prstGeom>
          <a:noFill/>
          <a:ln>
            <a:noFill/>
          </a:ln>
        </p:spPr>
      </p:pic>
      <p:sp>
        <p:nvSpPr>
          <p:cNvPr id="139" name="Shape 139"/>
          <p:cNvSpPr txBox="1"/>
          <p:nvPr/>
        </p:nvSpPr>
        <p:spPr>
          <a:xfrm>
            <a:off x="6190150" y="4112600"/>
            <a:ext cx="2918100" cy="1714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u-ES" sz="1800" b="1"/>
              <a:t>Espazio malgua:</a:t>
            </a:r>
            <a:endParaRPr sz="1800"/>
          </a:p>
          <a:p>
            <a:pPr marL="0" lvl="0" indent="0" rtl="0">
              <a:spcBef>
                <a:spcPts val="0"/>
              </a:spcBef>
              <a:spcAft>
                <a:spcPts val="0"/>
              </a:spcAft>
              <a:buNone/>
            </a:pPr>
            <a:r>
              <a:rPr lang="eu-ES" sz="1800"/>
              <a:t>Konfigurazio ezberdinak behar ezberdinentzat</a:t>
            </a:r>
            <a:endParaRPr sz="18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p:cNvPicPr preferRelativeResize="0"/>
          <p:nvPr/>
        </p:nvPicPr>
        <p:blipFill rotWithShape="1">
          <a:blip r:embed="rId3">
            <a:alphaModFix/>
          </a:blip>
          <a:srcRect/>
          <a:stretch/>
        </p:blipFill>
        <p:spPr>
          <a:xfrm>
            <a:off x="4032596" y="6381328"/>
            <a:ext cx="1078800" cy="281700"/>
          </a:xfrm>
          <a:prstGeom prst="rect">
            <a:avLst/>
          </a:prstGeom>
          <a:noFill/>
          <a:ln>
            <a:noFill/>
          </a:ln>
        </p:spPr>
      </p:pic>
      <p:sp>
        <p:nvSpPr>
          <p:cNvPr id="146" name="Shape 146"/>
          <p:cNvSpPr txBox="1"/>
          <p:nvPr/>
        </p:nvSpPr>
        <p:spPr>
          <a:xfrm>
            <a:off x="159875" y="-633650"/>
            <a:ext cx="8758800" cy="4868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u-ES" sz="1800" b="1">
                <a:solidFill>
                  <a:schemeClr val="dk1"/>
                </a:solidFill>
              </a:rPr>
              <a:t>GUNE IREKIA</a:t>
            </a: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u-ES" sz="1800" b="1">
                <a:solidFill>
                  <a:schemeClr val="dk1"/>
                </a:solidFill>
              </a:rPr>
              <a:t>Altzari finkoak</a:t>
            </a: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147" name="Shape 147" descr="P1140099edit.jpg"/>
          <p:cNvPicPr preferRelativeResize="0"/>
          <p:nvPr/>
        </p:nvPicPr>
        <p:blipFill>
          <a:blip r:embed="rId4">
            <a:alphaModFix/>
          </a:blip>
          <a:stretch>
            <a:fillRect/>
          </a:stretch>
        </p:blipFill>
        <p:spPr>
          <a:xfrm>
            <a:off x="234825" y="1700300"/>
            <a:ext cx="3293100" cy="4390799"/>
          </a:xfrm>
          <a:prstGeom prst="rect">
            <a:avLst/>
          </a:prstGeom>
          <a:noFill/>
          <a:ln>
            <a:noFill/>
          </a:ln>
        </p:spPr>
      </p:pic>
      <p:sp>
        <p:nvSpPr>
          <p:cNvPr id="148" name="Shape 148"/>
          <p:cNvSpPr txBox="1"/>
          <p:nvPr/>
        </p:nvSpPr>
        <p:spPr>
          <a:xfrm>
            <a:off x="3599350" y="1521800"/>
            <a:ext cx="2918100" cy="1714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u-ES" sz="1800"/>
              <a:t>Bakarka edo talde sentsazioak lortzeko</a:t>
            </a:r>
            <a:endParaRPr sz="1800"/>
          </a:p>
          <a:p>
            <a:pPr marL="0" lvl="0" indent="0" rtl="0">
              <a:spcBef>
                <a:spcPts val="0"/>
              </a:spcBef>
              <a:spcAft>
                <a:spcPts val="0"/>
              </a:spcAft>
              <a:buNone/>
            </a:pPr>
            <a:r>
              <a:rPr lang="eu-ES" sz="1800"/>
              <a:t>Mugikorrak baina, egonkorrak.</a:t>
            </a:r>
            <a:endParaRPr sz="1800"/>
          </a:p>
        </p:txBody>
      </p:sp>
      <p:pic>
        <p:nvPicPr>
          <p:cNvPr id="149" name="Shape 149" descr="P1130947_modif.jpg"/>
          <p:cNvPicPr preferRelativeResize="0"/>
          <p:nvPr/>
        </p:nvPicPr>
        <p:blipFill rotWithShape="1">
          <a:blip r:embed="rId5">
            <a:alphaModFix/>
          </a:blip>
          <a:srcRect t="18026"/>
          <a:stretch/>
        </p:blipFill>
        <p:spPr>
          <a:xfrm>
            <a:off x="3681650" y="2901776"/>
            <a:ext cx="2918100" cy="3189325"/>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4032596" y="6381328"/>
            <a:ext cx="1078800" cy="281700"/>
          </a:xfrm>
          <a:prstGeom prst="rect">
            <a:avLst/>
          </a:prstGeom>
          <a:noFill/>
          <a:ln>
            <a:noFill/>
          </a:ln>
        </p:spPr>
      </p:pic>
      <p:sp>
        <p:nvSpPr>
          <p:cNvPr id="156" name="Shape 156"/>
          <p:cNvSpPr txBox="1"/>
          <p:nvPr/>
        </p:nvSpPr>
        <p:spPr>
          <a:xfrm>
            <a:off x="159875" y="-633650"/>
            <a:ext cx="8758800" cy="4868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u-ES" sz="1800" b="1">
                <a:solidFill>
                  <a:schemeClr val="dk1"/>
                </a:solidFill>
              </a:rPr>
              <a:t>IKASLEEN TXOKOA</a:t>
            </a: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sp>
        <p:nvSpPr>
          <p:cNvPr id="157" name="Shape 157"/>
          <p:cNvSpPr txBox="1"/>
          <p:nvPr/>
        </p:nvSpPr>
        <p:spPr>
          <a:xfrm>
            <a:off x="246550" y="4646000"/>
            <a:ext cx="6133500" cy="1714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u-ES" sz="1800"/>
              <a:t>Iritsi eta beraien eremua.Transizio eremua modu informalean.</a:t>
            </a:r>
            <a:endParaRPr sz="1800"/>
          </a:p>
          <a:p>
            <a:pPr marL="0" lvl="0" indent="0" rtl="0">
              <a:spcBef>
                <a:spcPts val="0"/>
              </a:spcBef>
              <a:spcAft>
                <a:spcPts val="0"/>
              </a:spcAft>
              <a:buNone/>
            </a:pPr>
            <a:r>
              <a:rPr lang="eu-ES" sz="1800"/>
              <a:t>Parean bakarkako txokoak. </a:t>
            </a:r>
            <a:endParaRPr sz="1800"/>
          </a:p>
        </p:txBody>
      </p:sp>
      <p:pic>
        <p:nvPicPr>
          <p:cNvPr id="158" name="Shape 158" descr="P1140095_edit.jpg"/>
          <p:cNvPicPr preferRelativeResize="0"/>
          <p:nvPr/>
        </p:nvPicPr>
        <p:blipFill>
          <a:blip r:embed="rId4">
            <a:alphaModFix/>
          </a:blip>
          <a:stretch>
            <a:fillRect/>
          </a:stretch>
        </p:blipFill>
        <p:spPr>
          <a:xfrm>
            <a:off x="285151" y="1521800"/>
            <a:ext cx="4165612" cy="3124201"/>
          </a:xfrm>
          <a:prstGeom prst="rect">
            <a:avLst/>
          </a:prstGeom>
          <a:noFill/>
          <a:ln>
            <a:noFill/>
          </a:ln>
        </p:spPr>
      </p:pic>
      <p:pic>
        <p:nvPicPr>
          <p:cNvPr id="159" name="Shape 159" descr="P1130912modif.jpg"/>
          <p:cNvPicPr preferRelativeResize="0"/>
          <p:nvPr/>
        </p:nvPicPr>
        <p:blipFill>
          <a:blip r:embed="rId5">
            <a:alphaModFix/>
          </a:blip>
          <a:stretch>
            <a:fillRect/>
          </a:stretch>
        </p:blipFill>
        <p:spPr>
          <a:xfrm>
            <a:off x="4604376" y="1521800"/>
            <a:ext cx="4165627" cy="3124209"/>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p:nvPr/>
        </p:nvSpPr>
        <p:spPr>
          <a:xfrm>
            <a:off x="246550" y="4646000"/>
            <a:ext cx="6133500" cy="1714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u-ES" sz="1800"/>
              <a:t>Ikasgela ohikoa, azalpenak, informazioa jaso baina, lan egoeretara egokitu daitezke.</a:t>
            </a:r>
            <a:endParaRPr sz="1800"/>
          </a:p>
          <a:p>
            <a:pPr marL="0" lvl="0" indent="0" rtl="0">
              <a:spcBef>
                <a:spcPts val="0"/>
              </a:spcBef>
              <a:spcAft>
                <a:spcPts val="0"/>
              </a:spcAft>
              <a:buNone/>
            </a:pPr>
            <a:endParaRPr sz="1800"/>
          </a:p>
          <a:p>
            <a:pPr marL="0" lvl="0" indent="0" rtl="0">
              <a:spcBef>
                <a:spcPts val="0"/>
              </a:spcBef>
              <a:spcAft>
                <a:spcPts val="0"/>
              </a:spcAft>
              <a:buNone/>
            </a:pPr>
            <a:endParaRPr sz="1800"/>
          </a:p>
        </p:txBody>
      </p:sp>
      <p:pic>
        <p:nvPicPr>
          <p:cNvPr id="166" name="Shape 166"/>
          <p:cNvPicPr preferRelativeResize="0"/>
          <p:nvPr/>
        </p:nvPicPr>
        <p:blipFill rotWithShape="1">
          <a:blip r:embed="rId3">
            <a:alphaModFix/>
          </a:blip>
          <a:srcRect/>
          <a:stretch/>
        </p:blipFill>
        <p:spPr>
          <a:xfrm>
            <a:off x="4032596" y="6381328"/>
            <a:ext cx="1078800" cy="281700"/>
          </a:xfrm>
          <a:prstGeom prst="rect">
            <a:avLst/>
          </a:prstGeom>
          <a:noFill/>
          <a:ln>
            <a:noFill/>
          </a:ln>
        </p:spPr>
      </p:pic>
      <p:sp>
        <p:nvSpPr>
          <p:cNvPr id="167" name="Shape 167"/>
          <p:cNvSpPr txBox="1"/>
          <p:nvPr/>
        </p:nvSpPr>
        <p:spPr>
          <a:xfrm>
            <a:off x="159875" y="-633650"/>
            <a:ext cx="8758800" cy="4868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u-ES" sz="1800" b="1">
                <a:solidFill>
                  <a:schemeClr val="dk1"/>
                </a:solidFill>
              </a:rPr>
              <a:t>IKASGELAK</a:t>
            </a: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168" name="Shape 168" descr="P1130970_modif.jpg"/>
          <p:cNvPicPr preferRelativeResize="0"/>
          <p:nvPr/>
        </p:nvPicPr>
        <p:blipFill>
          <a:blip r:embed="rId4">
            <a:alphaModFix/>
          </a:blip>
          <a:stretch>
            <a:fillRect/>
          </a:stretch>
        </p:blipFill>
        <p:spPr>
          <a:xfrm>
            <a:off x="246550" y="1205750"/>
            <a:ext cx="4586967" cy="3440248"/>
          </a:xfrm>
          <a:prstGeom prst="rect">
            <a:avLst/>
          </a:prstGeom>
          <a:noFill/>
          <a:ln>
            <a:noFill/>
          </a:ln>
        </p:spPr>
      </p:pic>
      <p:pic>
        <p:nvPicPr>
          <p:cNvPr id="169" name="Shape 169" descr="P1140092edit.jpg"/>
          <p:cNvPicPr preferRelativeResize="0"/>
          <p:nvPr/>
        </p:nvPicPr>
        <p:blipFill>
          <a:blip r:embed="rId5">
            <a:alphaModFix/>
          </a:blip>
          <a:stretch>
            <a:fillRect/>
          </a:stretch>
        </p:blipFill>
        <p:spPr>
          <a:xfrm>
            <a:off x="4949825" y="1796931"/>
            <a:ext cx="3798748" cy="2849076"/>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4.bp.blogspot.com/-n3Zoh_VDfss/VkqgHPA-s9I/AAAAAAAAAUs/-he8zsZcXXk/s1600/tumblr_inline_nxezpfR9it1r8ukmn_500.jpg"/>
          <p:cNvPicPr>
            <a:picLocks noChangeAspect="1" noChangeArrowheads="1"/>
          </p:cNvPicPr>
          <p:nvPr/>
        </p:nvPicPr>
        <p:blipFill rotWithShape="1">
          <a:blip r:embed="rId2"/>
          <a:srcRect t="11145" b="12239"/>
          <a:stretch/>
        </p:blipFill>
        <p:spPr bwMode="auto">
          <a:xfrm>
            <a:off x="19488" y="1556791"/>
            <a:ext cx="9148012" cy="5256585"/>
          </a:xfrm>
          <a:prstGeom prst="rect">
            <a:avLst/>
          </a:prstGeom>
          <a:ln>
            <a:noFill/>
          </a:ln>
          <a:effectLst>
            <a:outerShdw blurRad="292100" dist="139700" dir="2700000" algn="tl" rotWithShape="0">
              <a:srgbClr val="333333">
                <a:alpha val="65000"/>
              </a:srgbClr>
            </a:outerShdw>
          </a:effectLst>
        </p:spPr>
      </p:pic>
      <p:sp>
        <p:nvSpPr>
          <p:cNvPr id="3" name="Rectángulo 11"/>
          <p:cNvSpPr/>
          <p:nvPr/>
        </p:nvSpPr>
        <p:spPr>
          <a:xfrm>
            <a:off x="0" y="0"/>
            <a:ext cx="9144000" cy="908720"/>
          </a:xfrm>
          <a:prstGeom prst="rect">
            <a:avLst/>
          </a:prstGeom>
          <a:solidFill>
            <a:srgbClr val="00B0F0"/>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3 CuadroTexto"/>
          <p:cNvSpPr txBox="1"/>
          <p:nvPr/>
        </p:nvSpPr>
        <p:spPr>
          <a:xfrm>
            <a:off x="251520" y="179929"/>
            <a:ext cx="7344816" cy="584775"/>
          </a:xfrm>
          <a:prstGeom prst="rect">
            <a:avLst/>
          </a:prstGeom>
          <a:noFill/>
        </p:spPr>
        <p:txBody>
          <a:bodyPr wrap="square" rtlCol="0">
            <a:spAutoFit/>
          </a:bodyPr>
          <a:lstStyle/>
          <a:p>
            <a:r>
              <a:rPr lang="eu-ES" sz="3200" b="1" dirty="0" smtClean="0">
                <a:solidFill>
                  <a:schemeClr val="bg1"/>
                </a:solidFill>
                <a:latin typeface="Baumans" panose="020B0604020202020204" charset="0"/>
              </a:rPr>
              <a:t>Saiakera ugari </a:t>
            </a:r>
            <a:r>
              <a:rPr lang="eu-ES" sz="3200" b="1" dirty="0" err="1" smtClean="0">
                <a:solidFill>
                  <a:schemeClr val="bg1"/>
                </a:solidFill>
                <a:latin typeface="Baumans" panose="020B0604020202020204" charset="0"/>
              </a:rPr>
              <a:t>bidean…</a:t>
            </a:r>
            <a:endParaRPr lang="es-ES" sz="3200" b="1" dirty="0">
              <a:solidFill>
                <a:schemeClr val="bg1"/>
              </a:solidFill>
              <a:latin typeface="Baumans" panose="020B0604020202020204" charset="0"/>
            </a:endParaRPr>
          </a:p>
        </p:txBody>
      </p:sp>
      <p:sp>
        <p:nvSpPr>
          <p:cNvPr id="5" name="4 CuadroTexto"/>
          <p:cNvSpPr txBox="1"/>
          <p:nvPr/>
        </p:nvSpPr>
        <p:spPr>
          <a:xfrm>
            <a:off x="5508104" y="1772816"/>
            <a:ext cx="3312368" cy="1446550"/>
          </a:xfrm>
          <a:prstGeom prst="rect">
            <a:avLst/>
          </a:prstGeom>
          <a:noFill/>
        </p:spPr>
        <p:txBody>
          <a:bodyPr wrap="square" rtlCol="0">
            <a:spAutoFit/>
          </a:bodyPr>
          <a:lstStyle/>
          <a:p>
            <a:pPr algn="ctr"/>
            <a:r>
              <a:rPr lang="eu-ES" sz="4400" b="1" dirty="0" err="1" smtClean="0">
                <a:solidFill>
                  <a:schemeClr val="bg1"/>
                </a:solidFill>
                <a:latin typeface="Baumans" panose="020B0604020202020204" charset="0"/>
              </a:rPr>
              <a:t>Digitalizazio</a:t>
            </a:r>
            <a:r>
              <a:rPr lang="eu-ES" sz="4400" b="1" dirty="0" smtClean="0">
                <a:solidFill>
                  <a:schemeClr val="bg1"/>
                </a:solidFill>
                <a:latin typeface="Baumans" panose="020B0604020202020204" charset="0"/>
              </a:rPr>
              <a:t> plana</a:t>
            </a:r>
            <a:endParaRPr lang="es-ES" sz="4400" b="1" dirty="0">
              <a:solidFill>
                <a:schemeClr val="bg1"/>
              </a:solidFill>
              <a:latin typeface="Baumans" panose="020B0604020202020204" charset="0"/>
            </a:endParaRPr>
          </a:p>
        </p:txBody>
      </p:sp>
    </p:spTree>
    <p:extLst>
      <p:ext uri="{BB962C8B-B14F-4D97-AF65-F5344CB8AC3E}">
        <p14:creationId xmlns:p14="http://schemas.microsoft.com/office/powerpoint/2010/main" val="4055602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p:nvPr/>
        </p:nvSpPr>
        <p:spPr>
          <a:xfrm>
            <a:off x="246550" y="4646000"/>
            <a:ext cx="4006800" cy="171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u-ES" sz="1800"/>
              <a:t>Talde lanean isolatzeko aukera. Prozesu parte-hartzaile, talde erlazio, kontzentrazio, …</a:t>
            </a:r>
            <a:endParaRPr sz="1800"/>
          </a:p>
          <a:p>
            <a:pPr marL="0" lvl="0" indent="0" rtl="0">
              <a:spcBef>
                <a:spcPts val="0"/>
              </a:spcBef>
              <a:spcAft>
                <a:spcPts val="0"/>
              </a:spcAft>
              <a:buNone/>
            </a:pPr>
            <a:endParaRPr sz="1800"/>
          </a:p>
          <a:p>
            <a:pPr marL="0" lvl="0" indent="0" rtl="0">
              <a:spcBef>
                <a:spcPts val="0"/>
              </a:spcBef>
              <a:spcAft>
                <a:spcPts val="0"/>
              </a:spcAft>
              <a:buNone/>
            </a:pPr>
            <a:r>
              <a:rPr lang="eu-ES" sz="1800"/>
              <a:t>Erabiltzaile anitzak, erabilera anitzak</a:t>
            </a:r>
            <a:endParaRPr sz="1800"/>
          </a:p>
          <a:p>
            <a:pPr marL="0" lvl="0" indent="0" rtl="0">
              <a:spcBef>
                <a:spcPts val="0"/>
              </a:spcBef>
              <a:spcAft>
                <a:spcPts val="0"/>
              </a:spcAft>
              <a:buNone/>
            </a:pPr>
            <a:endParaRPr sz="1800"/>
          </a:p>
          <a:p>
            <a:pPr marL="0" lvl="0" indent="0" rtl="0">
              <a:spcBef>
                <a:spcPts val="0"/>
              </a:spcBef>
              <a:spcAft>
                <a:spcPts val="0"/>
              </a:spcAft>
              <a:buNone/>
            </a:pPr>
            <a:endParaRPr sz="1800"/>
          </a:p>
        </p:txBody>
      </p:sp>
      <p:pic>
        <p:nvPicPr>
          <p:cNvPr id="176" name="Shape 176"/>
          <p:cNvPicPr preferRelativeResize="0"/>
          <p:nvPr/>
        </p:nvPicPr>
        <p:blipFill rotWithShape="1">
          <a:blip r:embed="rId3">
            <a:alphaModFix/>
          </a:blip>
          <a:srcRect/>
          <a:stretch/>
        </p:blipFill>
        <p:spPr>
          <a:xfrm>
            <a:off x="4032596" y="6381328"/>
            <a:ext cx="1078800" cy="281700"/>
          </a:xfrm>
          <a:prstGeom prst="rect">
            <a:avLst/>
          </a:prstGeom>
          <a:noFill/>
          <a:ln>
            <a:noFill/>
          </a:ln>
        </p:spPr>
      </p:pic>
      <p:sp>
        <p:nvSpPr>
          <p:cNvPr id="177" name="Shape 177"/>
          <p:cNvSpPr txBox="1"/>
          <p:nvPr/>
        </p:nvSpPr>
        <p:spPr>
          <a:xfrm>
            <a:off x="159875" y="-633650"/>
            <a:ext cx="8758800" cy="4868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u-ES" sz="1800" b="1">
                <a:solidFill>
                  <a:schemeClr val="dk1"/>
                </a:solidFill>
              </a:rPr>
              <a:t>GELA TXIKIAK</a:t>
            </a: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178" name="Shape 178" descr="P1140126_edit.jpg"/>
          <p:cNvPicPr preferRelativeResize="0"/>
          <p:nvPr/>
        </p:nvPicPr>
        <p:blipFill>
          <a:blip r:embed="rId4">
            <a:alphaModFix/>
          </a:blip>
          <a:stretch>
            <a:fillRect/>
          </a:stretch>
        </p:blipFill>
        <p:spPr>
          <a:xfrm>
            <a:off x="246550" y="1468295"/>
            <a:ext cx="4236902" cy="3177700"/>
          </a:xfrm>
          <a:prstGeom prst="rect">
            <a:avLst/>
          </a:prstGeom>
          <a:noFill/>
          <a:ln>
            <a:noFill/>
          </a:ln>
        </p:spPr>
      </p:pic>
      <p:pic>
        <p:nvPicPr>
          <p:cNvPr id="179" name="Shape 179" descr="P1140078edit.jpg"/>
          <p:cNvPicPr preferRelativeResize="0"/>
          <p:nvPr/>
        </p:nvPicPr>
        <p:blipFill>
          <a:blip r:embed="rId5">
            <a:alphaModFix/>
          </a:blip>
          <a:stretch>
            <a:fillRect/>
          </a:stretch>
        </p:blipFill>
        <p:spPr>
          <a:xfrm>
            <a:off x="4620125" y="1468300"/>
            <a:ext cx="2930273" cy="2197701"/>
          </a:xfrm>
          <a:prstGeom prst="rect">
            <a:avLst/>
          </a:prstGeom>
          <a:noFill/>
          <a:ln>
            <a:noFill/>
          </a:ln>
        </p:spPr>
      </p:pic>
      <p:pic>
        <p:nvPicPr>
          <p:cNvPr id="180" name="Shape 180" descr="P1130983_modif.jpg"/>
          <p:cNvPicPr preferRelativeResize="0"/>
          <p:nvPr/>
        </p:nvPicPr>
        <p:blipFill>
          <a:blip r:embed="rId6">
            <a:alphaModFix/>
          </a:blip>
          <a:stretch>
            <a:fillRect/>
          </a:stretch>
        </p:blipFill>
        <p:spPr>
          <a:xfrm>
            <a:off x="4620121" y="3864588"/>
            <a:ext cx="3090867" cy="231815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p:nvPr/>
        </p:nvSpPr>
        <p:spPr>
          <a:xfrm>
            <a:off x="246550" y="4646000"/>
            <a:ext cx="4006800" cy="1714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u-ES" sz="1800"/>
              <a:t>Hurbiltasuna. Ikasle-Irakasle komunikazioa hobetzeko.</a:t>
            </a:r>
            <a:endParaRPr sz="1800"/>
          </a:p>
          <a:p>
            <a:pPr marL="0" lvl="0" indent="0">
              <a:spcBef>
                <a:spcPts val="0"/>
              </a:spcBef>
              <a:spcAft>
                <a:spcPts val="0"/>
              </a:spcAft>
              <a:buNone/>
            </a:pPr>
            <a:r>
              <a:rPr lang="eu-ES" sz="1800"/>
              <a:t>Akonpainamendua egiteko</a:t>
            </a:r>
            <a:endParaRPr sz="1800"/>
          </a:p>
          <a:p>
            <a:pPr marL="0" lvl="0" indent="0" rtl="0">
              <a:spcBef>
                <a:spcPts val="0"/>
              </a:spcBef>
              <a:spcAft>
                <a:spcPts val="0"/>
              </a:spcAft>
              <a:buNone/>
            </a:pPr>
            <a:r>
              <a:rPr lang="eu-ES" sz="1800"/>
              <a:t>Autonomia areagotzeko</a:t>
            </a:r>
            <a:endParaRPr sz="1800"/>
          </a:p>
          <a:p>
            <a:pPr marL="0" lvl="0" indent="0" rtl="0">
              <a:spcBef>
                <a:spcPts val="0"/>
              </a:spcBef>
              <a:spcAft>
                <a:spcPts val="0"/>
              </a:spcAft>
              <a:buNone/>
            </a:pPr>
            <a:endParaRPr sz="1800"/>
          </a:p>
        </p:txBody>
      </p:sp>
      <p:pic>
        <p:nvPicPr>
          <p:cNvPr id="187" name="Shape 187"/>
          <p:cNvPicPr preferRelativeResize="0"/>
          <p:nvPr/>
        </p:nvPicPr>
        <p:blipFill rotWithShape="1">
          <a:blip r:embed="rId3">
            <a:alphaModFix/>
          </a:blip>
          <a:srcRect/>
          <a:stretch/>
        </p:blipFill>
        <p:spPr>
          <a:xfrm>
            <a:off x="4032596" y="6381328"/>
            <a:ext cx="1078800" cy="281700"/>
          </a:xfrm>
          <a:prstGeom prst="rect">
            <a:avLst/>
          </a:prstGeom>
          <a:noFill/>
          <a:ln>
            <a:noFill/>
          </a:ln>
        </p:spPr>
      </p:pic>
      <p:sp>
        <p:nvSpPr>
          <p:cNvPr id="188" name="Shape 188"/>
          <p:cNvSpPr txBox="1"/>
          <p:nvPr/>
        </p:nvSpPr>
        <p:spPr>
          <a:xfrm>
            <a:off x="159875" y="-633650"/>
            <a:ext cx="8758800" cy="4868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u-ES" sz="1800" b="1">
                <a:solidFill>
                  <a:schemeClr val="dk1"/>
                </a:solidFill>
              </a:rPr>
              <a:t>IRAKASLE GELA</a:t>
            </a: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189" name="Shape 189" descr="P1140004_modif.jpg"/>
          <p:cNvPicPr preferRelativeResize="0"/>
          <p:nvPr/>
        </p:nvPicPr>
        <p:blipFill>
          <a:blip r:embed="rId4">
            <a:alphaModFix/>
          </a:blip>
          <a:stretch>
            <a:fillRect/>
          </a:stretch>
        </p:blipFill>
        <p:spPr>
          <a:xfrm>
            <a:off x="3757977" y="1815725"/>
            <a:ext cx="4581248" cy="3435924"/>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p:nvPr/>
        </p:nvSpPr>
        <p:spPr>
          <a:xfrm>
            <a:off x="159875" y="-633650"/>
            <a:ext cx="8758800" cy="4868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u-ES" sz="1800" b="1">
                <a:solidFill>
                  <a:schemeClr val="dk1"/>
                </a:solidFill>
              </a:rPr>
              <a:t>KOLOREAK</a:t>
            </a: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sp>
        <p:nvSpPr>
          <p:cNvPr id="196" name="Shape 196"/>
          <p:cNvSpPr txBox="1"/>
          <p:nvPr/>
        </p:nvSpPr>
        <p:spPr>
          <a:xfrm>
            <a:off x="246550" y="2817200"/>
            <a:ext cx="3710100" cy="2792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u-ES" sz="1800"/>
              <a:t>Gama berdina tono ezberdinetan.</a:t>
            </a:r>
            <a:endParaRPr sz="1800"/>
          </a:p>
          <a:p>
            <a:pPr marL="0" lvl="0" indent="0">
              <a:spcBef>
                <a:spcPts val="0"/>
              </a:spcBef>
              <a:spcAft>
                <a:spcPts val="0"/>
              </a:spcAft>
              <a:buNone/>
            </a:pPr>
            <a:r>
              <a:rPr lang="eu-ES" sz="1800"/>
              <a:t>Giro lasaia eta agitasuna indartzeko.</a:t>
            </a:r>
            <a:endParaRPr sz="1800"/>
          </a:p>
          <a:p>
            <a:pPr marL="0" lvl="0" indent="0">
              <a:spcBef>
                <a:spcPts val="0"/>
              </a:spcBef>
              <a:spcAft>
                <a:spcPts val="0"/>
              </a:spcAft>
              <a:buNone/>
            </a:pPr>
            <a:r>
              <a:rPr lang="eu-ES" sz="1800"/>
              <a:t>Hori puntuak motibazioa eta positibotasuna. Indarra goizetan.</a:t>
            </a:r>
            <a:endParaRPr sz="1800"/>
          </a:p>
          <a:p>
            <a:pPr marL="0" lvl="0" indent="0" rtl="0">
              <a:spcBef>
                <a:spcPts val="0"/>
              </a:spcBef>
              <a:spcAft>
                <a:spcPts val="0"/>
              </a:spcAft>
              <a:buNone/>
            </a:pPr>
            <a:r>
              <a:rPr lang="eu-ES" sz="1800"/>
              <a:t>Kolore neutroek egunerokotasunari laguntzen diote. </a:t>
            </a:r>
            <a:endParaRPr sz="1800"/>
          </a:p>
        </p:txBody>
      </p:sp>
      <p:pic>
        <p:nvPicPr>
          <p:cNvPr id="197" name="Shape 197">
            <a:hlinkClick r:id="rId3" action="ppaction://hlinksldjump"/>
          </p:cNvPr>
          <p:cNvPicPr preferRelativeResize="0"/>
          <p:nvPr/>
        </p:nvPicPr>
        <p:blipFill rotWithShape="1">
          <a:blip r:embed="rId4">
            <a:alphaModFix/>
          </a:blip>
          <a:srcRect/>
          <a:stretch/>
        </p:blipFill>
        <p:spPr>
          <a:xfrm>
            <a:off x="4032596" y="6381328"/>
            <a:ext cx="1078800" cy="281700"/>
          </a:xfrm>
          <a:prstGeom prst="rect">
            <a:avLst/>
          </a:prstGeom>
          <a:noFill/>
          <a:ln>
            <a:noFill/>
          </a:ln>
        </p:spPr>
      </p:pic>
      <p:pic>
        <p:nvPicPr>
          <p:cNvPr id="198" name="Shape 198" descr="P1140126_edit.jpg"/>
          <p:cNvPicPr preferRelativeResize="0"/>
          <p:nvPr/>
        </p:nvPicPr>
        <p:blipFill>
          <a:blip r:embed="rId5">
            <a:alphaModFix/>
          </a:blip>
          <a:stretch>
            <a:fillRect/>
          </a:stretch>
        </p:blipFill>
        <p:spPr>
          <a:xfrm>
            <a:off x="4483350" y="1974595"/>
            <a:ext cx="4236902" cy="3177700"/>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1196752"/>
            <a:ext cx="6768752" cy="954107"/>
          </a:xfrm>
          <a:prstGeom prst="rect">
            <a:avLst/>
          </a:prstGeom>
          <a:noFill/>
        </p:spPr>
        <p:txBody>
          <a:bodyPr wrap="square" rtlCol="0">
            <a:spAutoFit/>
          </a:bodyPr>
          <a:lstStyle/>
          <a:p>
            <a:r>
              <a:rPr lang="es-ES" dirty="0" smtClean="0"/>
              <a:t>PERSONAL TRAINER: ENPRESEN WEBGUNEAK:</a:t>
            </a:r>
          </a:p>
          <a:p>
            <a:endParaRPr lang="es-ES" dirty="0"/>
          </a:p>
          <a:p>
            <a:endParaRPr lang="es-ES" dirty="0" smtClean="0"/>
          </a:p>
          <a:p>
            <a:endParaRPr lang="es-ES" dirty="0" smtClean="0"/>
          </a:p>
        </p:txBody>
      </p:sp>
      <p:graphicFrame>
        <p:nvGraphicFramePr>
          <p:cNvPr id="3" name="2 Tabla"/>
          <p:cNvGraphicFramePr>
            <a:graphicFrameLocks noGrp="1"/>
          </p:cNvGraphicFramePr>
          <p:nvPr>
            <p:extLst>
              <p:ext uri="{D42A27DB-BD31-4B8C-83A1-F6EECF244321}">
                <p14:modId xmlns:p14="http://schemas.microsoft.com/office/powerpoint/2010/main" val="3883543514"/>
              </p:ext>
            </p:extLst>
          </p:nvPr>
        </p:nvGraphicFramePr>
        <p:xfrm>
          <a:off x="1187624" y="2293461"/>
          <a:ext cx="6768752" cy="1859280"/>
        </p:xfrm>
        <a:graphic>
          <a:graphicData uri="http://schemas.openxmlformats.org/drawingml/2006/table">
            <a:tbl>
              <a:tblPr/>
              <a:tblGrid>
                <a:gridCol w="6768752"/>
              </a:tblGrid>
              <a:tr h="200025">
                <a:tc>
                  <a:txBody>
                    <a:bodyPr/>
                    <a:lstStyle/>
                    <a:p>
                      <a:pPr marL="285750" indent="-285750" fontAlgn="b">
                        <a:buFont typeface="Arial" panose="020B0604020202020204" pitchFamily="34" charset="0"/>
                        <a:buChar char="•"/>
                      </a:pPr>
                      <a:r>
                        <a:rPr lang="es-ES">
                          <a:solidFill>
                            <a:srgbClr val="1155CC"/>
                          </a:solidFill>
                          <a:effectLst/>
                          <a:latin typeface="arial"/>
                          <a:hlinkClick r:id="rId2"/>
                        </a:rPr>
                        <a:t>https://olatzzubizarreta1.wixsite.com/bizibide</a:t>
                      </a:r>
                      <a:endParaRPr lang="es-ES">
                        <a:solidFill>
                          <a:srgbClr val="1155CC"/>
                        </a:solidFill>
                        <a:effectLst/>
                        <a:latin typeface="arial"/>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00025">
                <a:tc>
                  <a:txBody>
                    <a:bodyPr/>
                    <a:lstStyle/>
                    <a:p>
                      <a:pPr marL="285750" indent="-285750" fontAlgn="b">
                        <a:buFont typeface="Arial" panose="020B0604020202020204" pitchFamily="34" charset="0"/>
                        <a:buChar char="•"/>
                      </a:pPr>
                      <a:r>
                        <a:rPr lang="es-ES">
                          <a:solidFill>
                            <a:srgbClr val="1155CC"/>
                          </a:solidFill>
                          <a:effectLst/>
                          <a:latin typeface="arial"/>
                          <a:hlinkClick r:id="rId3"/>
                        </a:rPr>
                        <a:t>https://supertaldea.wixsite.com/personalgym</a:t>
                      </a:r>
                      <a:endParaRPr lang="es-ES">
                        <a:solidFill>
                          <a:srgbClr val="1155CC"/>
                        </a:solidFill>
                        <a:effectLst/>
                        <a:latin typeface="arial"/>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808AC2"/>
                      </a:solidFill>
                      <a:prstDash val="solid"/>
                      <a:round/>
                      <a:headEnd type="none" w="med" len="med"/>
                      <a:tailEnd type="none" w="med" len="med"/>
                    </a:lnB>
                    <a:solidFill>
                      <a:srgbClr val="FFFFFF"/>
                    </a:solidFill>
                  </a:tcPr>
                </a:tc>
              </a:tr>
              <a:tr h="200025">
                <a:tc>
                  <a:txBody>
                    <a:bodyPr/>
                    <a:lstStyle/>
                    <a:p>
                      <a:pPr marL="285750" indent="-285750" fontAlgn="b">
                        <a:buFont typeface="Arial" panose="020B0604020202020204" pitchFamily="34" charset="0"/>
                        <a:buChar char="•"/>
                      </a:pPr>
                      <a:r>
                        <a:rPr lang="es-ES">
                          <a:solidFill>
                            <a:srgbClr val="1155CC"/>
                          </a:solidFill>
                          <a:effectLst/>
                          <a:latin typeface="arial"/>
                          <a:hlinkClick r:id="rId4"/>
                        </a:rPr>
                        <a:t>http://editor.wix.com/html/editor/web/renderer/edit/ade0f04a-3f89-4761-8caa-361ad98db179?metaSiteId=74c1e4ab-2f4e-4e8b-9284-7af881ef1ffc&amp;editorSessionId=3F696DF5-A1D0-4A60-8D84-A73849F6B301</a:t>
                      </a:r>
                      <a:endParaRPr lang="es-ES">
                        <a:solidFill>
                          <a:srgbClr val="1155CC"/>
                        </a:solidFill>
                        <a:effectLst/>
                        <a:latin typeface="arial"/>
                      </a:endParaRPr>
                    </a:p>
                  </a:txBody>
                  <a:tcPr marL="28575" marR="28575" marT="19050" marB="19050" anchor="b">
                    <a:lnL w="9525" cap="flat" cmpd="sng" algn="ctr">
                      <a:solidFill>
                        <a:srgbClr val="808AC2"/>
                      </a:solidFill>
                      <a:prstDash val="solid"/>
                      <a:round/>
                      <a:headEnd type="none" w="med" len="med"/>
                      <a:tailEnd type="none" w="med" len="med"/>
                    </a:lnL>
                    <a:lnR w="9525" cap="flat" cmpd="sng" algn="ctr">
                      <a:solidFill>
                        <a:srgbClr val="808AC2"/>
                      </a:solidFill>
                      <a:prstDash val="solid"/>
                      <a:round/>
                      <a:headEnd type="none" w="med" len="med"/>
                      <a:tailEnd type="none" w="med" len="med"/>
                    </a:lnR>
                    <a:lnT w="9525" cap="flat" cmpd="sng" algn="ctr">
                      <a:solidFill>
                        <a:srgbClr val="808AC2"/>
                      </a:solidFill>
                      <a:prstDash val="solid"/>
                      <a:round/>
                      <a:headEnd type="none" w="med" len="med"/>
                      <a:tailEnd type="none" w="med" len="med"/>
                    </a:lnT>
                    <a:lnB w="9525" cap="flat" cmpd="sng" algn="ctr">
                      <a:solidFill>
                        <a:srgbClr val="808AC2"/>
                      </a:solidFill>
                      <a:prstDash val="solid"/>
                      <a:round/>
                      <a:headEnd type="none" w="med" len="med"/>
                      <a:tailEnd type="none" w="med" len="med"/>
                    </a:lnB>
                    <a:solidFill>
                      <a:srgbClr val="FFFFFF"/>
                    </a:solidFill>
                  </a:tcPr>
                </a:tc>
              </a:tr>
              <a:tr h="200025">
                <a:tc>
                  <a:txBody>
                    <a:bodyPr/>
                    <a:lstStyle/>
                    <a:p>
                      <a:pPr marL="285750" indent="-285750" fontAlgn="b">
                        <a:buFont typeface="Arial" panose="020B0604020202020204" pitchFamily="34" charset="0"/>
                        <a:buChar char="•"/>
                      </a:pPr>
                      <a:r>
                        <a:rPr lang="es-ES" dirty="0">
                          <a:solidFill>
                            <a:srgbClr val="1155CC"/>
                          </a:solidFill>
                          <a:effectLst/>
                          <a:latin typeface="arial"/>
                          <a:hlinkClick r:id="rId5"/>
                        </a:rPr>
                        <a:t>http://editor.wix.com/html/editor/web/renderer/edit/ade0f04a-3f89-4761-8caa-361ad98db179?metaSiteId=74c1e4ab-2f4e-4e8b-9284-7af881ef1ffc&amp;editorSessionId=86C17FD6-455D-45FC-B60C-2E03F3082C73</a:t>
                      </a:r>
                      <a:endParaRPr lang="es-ES" dirty="0">
                        <a:solidFill>
                          <a:srgbClr val="1155CC"/>
                        </a:solidFill>
                        <a:effectLst/>
                        <a:latin typeface="arial"/>
                      </a:endParaRPr>
                    </a:p>
                  </a:txBody>
                  <a:tcPr marL="28575" marR="28575" marT="19050" marB="19050" anchor="b">
                    <a:lnL w="9525" cap="flat" cmpd="sng" algn="ctr">
                      <a:solidFill>
                        <a:srgbClr val="808AC2"/>
                      </a:solidFill>
                      <a:prstDash val="solid"/>
                      <a:round/>
                      <a:headEnd type="none" w="med" len="med"/>
                      <a:tailEnd type="none" w="med" len="med"/>
                    </a:lnL>
                    <a:lnR w="9525" cap="flat" cmpd="sng" algn="ctr">
                      <a:solidFill>
                        <a:srgbClr val="808AC2"/>
                      </a:solidFill>
                      <a:prstDash val="solid"/>
                      <a:round/>
                      <a:headEnd type="none" w="med" len="med"/>
                      <a:tailEnd type="none" w="med" len="med"/>
                    </a:lnR>
                    <a:lnT w="9525" cap="flat" cmpd="sng" algn="ctr">
                      <a:solidFill>
                        <a:srgbClr val="808AC2"/>
                      </a:solidFill>
                      <a:prstDash val="solid"/>
                      <a:round/>
                      <a:headEnd type="none" w="med" len="med"/>
                      <a:tailEnd type="none" w="med" len="med"/>
                    </a:lnT>
                    <a:lnB w="9525" cap="flat" cmpd="sng" algn="ctr">
                      <a:solidFill>
                        <a:srgbClr val="808AC2"/>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483601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620688"/>
            <a:ext cx="7772400" cy="1470024"/>
          </a:xfrm>
        </p:spPr>
        <p:txBody>
          <a:bodyPr/>
          <a:lstStyle/>
          <a:p>
            <a:r>
              <a:rPr lang="es-ES" dirty="0" smtClean="0"/>
              <a:t>Personal </a:t>
            </a:r>
            <a:r>
              <a:rPr lang="es-ES" dirty="0" err="1" smtClean="0"/>
              <a:t>trainer</a:t>
            </a:r>
            <a:r>
              <a:rPr lang="es-ES" dirty="0" smtClean="0"/>
              <a:t>: 2016-17</a:t>
            </a:r>
            <a:endParaRPr lang="es-ES" dirty="0"/>
          </a:p>
        </p:txBody>
      </p:sp>
      <p:sp>
        <p:nvSpPr>
          <p:cNvPr id="3" name="2 Subtítulo"/>
          <p:cNvSpPr>
            <a:spLocks noGrp="1"/>
          </p:cNvSpPr>
          <p:nvPr>
            <p:ph type="subTitle" idx="1"/>
          </p:nvPr>
        </p:nvSpPr>
        <p:spPr>
          <a:xfrm>
            <a:off x="971600" y="1988840"/>
            <a:ext cx="6984776" cy="4320480"/>
          </a:xfrm>
        </p:spPr>
        <p:txBody>
          <a:bodyPr/>
          <a:lstStyle/>
          <a:p>
            <a:r>
              <a:rPr lang="es-ES" dirty="0">
                <a:hlinkClick r:id="rId2"/>
              </a:rPr>
              <a:t>https://drive.google.com/open?id=0ByateoQxSyoEV0tjWFkxZkxKUlk</a:t>
            </a:r>
            <a:endParaRPr lang="es-ES" dirty="0"/>
          </a:p>
        </p:txBody>
      </p:sp>
    </p:spTree>
    <p:extLst>
      <p:ext uri="{BB962C8B-B14F-4D97-AF65-F5344CB8AC3E}">
        <p14:creationId xmlns:p14="http://schemas.microsoft.com/office/powerpoint/2010/main" val="3231327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p:nvPr/>
        </p:nvSpPr>
        <p:spPr>
          <a:xfrm>
            <a:off x="1318892" y="5734049"/>
            <a:ext cx="6218235" cy="4619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Arial"/>
              <a:buNone/>
            </a:pPr>
            <a:r>
              <a:rPr lang="eu-ES" sz="2400" b="1" i="0" u="none" strike="noStrike" cap="none">
                <a:solidFill>
                  <a:schemeClr val="lt1"/>
                </a:solidFill>
                <a:latin typeface="Arial Narrow"/>
                <a:ea typeface="Arial Narrow"/>
                <a:cs typeface="Arial Narrow"/>
                <a:sym typeface="Arial Narrow"/>
              </a:rPr>
              <a:t>Leintz bailarako</a:t>
            </a:r>
            <a:endParaRPr/>
          </a:p>
        </p:txBody>
      </p:sp>
      <p:sp>
        <p:nvSpPr>
          <p:cNvPr id="10" name="Shape 215"/>
          <p:cNvSpPr txBox="1"/>
          <p:nvPr/>
        </p:nvSpPr>
        <p:spPr>
          <a:xfrm>
            <a:off x="646260" y="198874"/>
            <a:ext cx="7848872" cy="421244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151"/>
              </a:buClr>
              <a:buFont typeface="Baumans"/>
              <a:buNone/>
            </a:pPr>
            <a:r>
              <a:rPr lang="eu-ES" sz="4400" b="1" dirty="0" smtClean="0">
                <a:solidFill>
                  <a:srgbClr val="3F3151"/>
                </a:solidFill>
                <a:latin typeface="Baumans"/>
                <a:ea typeface="Baumans"/>
                <a:cs typeface="Baumans"/>
                <a:sym typeface="Baumans"/>
              </a:rPr>
              <a:t>Motibazioa  galduta ikasleak</a:t>
            </a:r>
          </a:p>
          <a:p>
            <a:pPr marL="0" marR="0" lvl="0" indent="0" algn="ctr" rtl="0">
              <a:lnSpc>
                <a:spcPct val="100000"/>
              </a:lnSpc>
              <a:spcBef>
                <a:spcPts val="0"/>
              </a:spcBef>
              <a:spcAft>
                <a:spcPts val="0"/>
              </a:spcAft>
              <a:buClr>
                <a:srgbClr val="3F3151"/>
              </a:buClr>
              <a:buFont typeface="Baumans"/>
              <a:buNone/>
            </a:pPr>
            <a:r>
              <a:rPr lang="eu-ES" sz="4400" b="1" dirty="0" smtClean="0">
                <a:solidFill>
                  <a:srgbClr val="3F3151"/>
                </a:solidFill>
                <a:latin typeface="Baumans"/>
                <a:sym typeface="Baumans"/>
              </a:rPr>
              <a:t>Motibazioa galduta irakasleak</a:t>
            </a:r>
            <a:endParaRPr dirty="0"/>
          </a:p>
        </p:txBody>
      </p:sp>
      <p:pic>
        <p:nvPicPr>
          <p:cNvPr id="1030" name="Picture 6" descr="falta de motivacion bilaketarekin bat datozen irudi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 y="1773196"/>
            <a:ext cx="9144000" cy="513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362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hape 89"/>
          <p:cNvPicPr preferRelativeResize="0"/>
          <p:nvPr/>
        </p:nvPicPr>
        <p:blipFill rotWithShape="1">
          <a:blip r:embed="rId3" cstate="print">
            <a:alphaModFix/>
          </a:blip>
          <a:srcRect/>
          <a:stretch/>
        </p:blipFill>
        <p:spPr>
          <a:xfrm>
            <a:off x="4032596" y="6381328"/>
            <a:ext cx="1078808" cy="281693"/>
          </a:xfrm>
          <a:prstGeom prst="rect">
            <a:avLst/>
          </a:prstGeom>
          <a:noFill/>
          <a:ln>
            <a:noFill/>
          </a:ln>
        </p:spPr>
      </p:pic>
      <p:sp>
        <p:nvSpPr>
          <p:cNvPr id="6" name="Shape 215"/>
          <p:cNvSpPr txBox="1"/>
          <p:nvPr/>
        </p:nvSpPr>
        <p:spPr>
          <a:xfrm>
            <a:off x="67741" y="1700808"/>
            <a:ext cx="9073008" cy="997878"/>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3F3151"/>
              </a:buClr>
              <a:buFont typeface="Baumans"/>
              <a:buNone/>
            </a:pPr>
            <a:r>
              <a:rPr lang="eu-ES" sz="3600" b="1" dirty="0" smtClean="0">
                <a:solidFill>
                  <a:srgbClr val="3F3151"/>
                </a:solidFill>
                <a:latin typeface="Baumans"/>
                <a:ea typeface="Baumans"/>
                <a:cs typeface="Baumans"/>
                <a:sym typeface="Baumans"/>
              </a:rPr>
              <a:t>Aldaketa ez da </a:t>
            </a:r>
            <a:r>
              <a:rPr lang="eu-ES" sz="3600" b="1" dirty="0" err="1" smtClean="0">
                <a:solidFill>
                  <a:srgbClr val="3F3151"/>
                </a:solidFill>
                <a:latin typeface="Baumans"/>
                <a:ea typeface="Baumans"/>
                <a:cs typeface="Baumans"/>
                <a:sym typeface="Baumans"/>
              </a:rPr>
              <a:t>nahikoa…</a:t>
            </a:r>
            <a:endParaRPr sz="3600" dirty="0"/>
          </a:p>
        </p:txBody>
      </p:sp>
    </p:spTree>
    <p:extLst>
      <p:ext uri="{BB962C8B-B14F-4D97-AF65-F5344CB8AC3E}">
        <p14:creationId xmlns:p14="http://schemas.microsoft.com/office/powerpoint/2010/main" val="3190837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9" name="Shape 279"/>
          <p:cNvPicPr preferRelativeResize="0"/>
          <p:nvPr/>
        </p:nvPicPr>
        <p:blipFill rotWithShape="1">
          <a:blip r:embed="rId3">
            <a:alphaModFix/>
          </a:blip>
          <a:srcRect/>
          <a:stretch/>
        </p:blipFill>
        <p:spPr>
          <a:xfrm>
            <a:off x="4032596" y="6381328"/>
            <a:ext cx="1078807" cy="281692"/>
          </a:xfrm>
          <a:prstGeom prst="rect">
            <a:avLst/>
          </a:prstGeom>
          <a:noFill/>
          <a:ln>
            <a:noFill/>
          </a:ln>
        </p:spPr>
      </p:pic>
      <p:pic>
        <p:nvPicPr>
          <p:cNvPr id="280" name="Shape 280"/>
          <p:cNvPicPr preferRelativeResize="0"/>
          <p:nvPr/>
        </p:nvPicPr>
        <p:blipFill rotWithShape="1">
          <a:blip r:embed="rId4">
            <a:alphaModFix/>
          </a:blip>
          <a:srcRect/>
          <a:stretch/>
        </p:blipFill>
        <p:spPr>
          <a:xfrm>
            <a:off x="0" y="1052736"/>
            <a:ext cx="9144000" cy="5805264"/>
          </a:xfrm>
          <a:prstGeom prst="rect">
            <a:avLst/>
          </a:prstGeom>
          <a:solidFill>
            <a:srgbClr val="00B0F0"/>
          </a:solidFill>
          <a:ln>
            <a:solidFill>
              <a:schemeClr val="accent2">
                <a:lumMod val="75000"/>
              </a:schemeClr>
            </a:solidFill>
          </a:ln>
        </p:spPr>
      </p:pic>
      <p:sp>
        <p:nvSpPr>
          <p:cNvPr id="281" name="Shape 281"/>
          <p:cNvSpPr txBox="1"/>
          <p:nvPr/>
        </p:nvSpPr>
        <p:spPr>
          <a:xfrm>
            <a:off x="634321" y="11817"/>
            <a:ext cx="6694169" cy="822945"/>
          </a:xfrm>
          <a:prstGeom prst="rect">
            <a:avLst/>
          </a:prstGeom>
          <a:noFill/>
          <a:ln>
            <a:noFill/>
          </a:ln>
        </p:spPr>
        <p:txBody>
          <a:bodyPr spcFirstLastPara="1" wrap="square" lIns="91425" tIns="45700" rIns="91425" bIns="45700" anchor="t" anchorCtr="0">
            <a:noAutofit/>
          </a:bodyPr>
          <a:lstStyle/>
          <a:p>
            <a:pPr algn="ctr">
              <a:buClr>
                <a:srgbClr val="3F3151"/>
              </a:buClr>
            </a:pPr>
            <a:r>
              <a:rPr lang="eu-ES" sz="4400" b="1" dirty="0" err="1" smtClean="0">
                <a:solidFill>
                  <a:srgbClr val="3F3151"/>
                </a:solidFill>
                <a:latin typeface="Baumans"/>
                <a:ea typeface="Baumans"/>
                <a:cs typeface="Baumans"/>
                <a:sym typeface="Calibri"/>
              </a:rPr>
              <a:t>…ERALDAKETA</a:t>
            </a:r>
            <a:r>
              <a:rPr lang="eu-ES" sz="4400" b="1" dirty="0" smtClean="0">
                <a:solidFill>
                  <a:srgbClr val="3F3151"/>
                </a:solidFill>
                <a:latin typeface="Baumans"/>
                <a:ea typeface="Baumans"/>
                <a:cs typeface="Baumans"/>
                <a:sym typeface="Calibri"/>
              </a:rPr>
              <a:t> </a:t>
            </a:r>
            <a:r>
              <a:rPr lang="eu-ES" sz="4400" b="1" dirty="0">
                <a:solidFill>
                  <a:srgbClr val="3F3151"/>
                </a:solidFill>
                <a:latin typeface="Baumans"/>
                <a:ea typeface="Baumans"/>
                <a:cs typeface="Baumans"/>
                <a:sym typeface="Calibri"/>
              </a:rPr>
              <a:t>behar </a:t>
            </a:r>
            <a:r>
              <a:rPr lang="eu-ES" sz="4400" b="1" dirty="0" smtClean="0">
                <a:solidFill>
                  <a:srgbClr val="3F3151"/>
                </a:solidFill>
                <a:latin typeface="Baumans"/>
                <a:ea typeface="Baumans"/>
                <a:cs typeface="Baumans"/>
                <a:sym typeface="Calibri"/>
              </a:rPr>
              <a:t>da</a:t>
            </a:r>
            <a:endParaRPr sz="4400" b="1" dirty="0">
              <a:solidFill>
                <a:srgbClr val="3F3151"/>
              </a:solidFill>
              <a:latin typeface="Baumans"/>
              <a:ea typeface="Baumans"/>
              <a:cs typeface="Baumans"/>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arizmendi.eus/wp-content/uploads/2014/08/liburua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6" y="1196752"/>
            <a:ext cx="9144000" cy="5805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Shape 89"/>
          <p:cNvPicPr preferRelativeResize="0"/>
          <p:nvPr/>
        </p:nvPicPr>
        <p:blipFill rotWithShape="1">
          <a:blip r:embed="rId4" cstate="print">
            <a:alphaModFix/>
          </a:blip>
          <a:srcRect/>
          <a:stretch/>
        </p:blipFill>
        <p:spPr>
          <a:xfrm>
            <a:off x="4032596" y="6381328"/>
            <a:ext cx="1078808" cy="281693"/>
          </a:xfrm>
          <a:prstGeom prst="rect">
            <a:avLst/>
          </a:prstGeom>
          <a:noFill/>
          <a:ln>
            <a:noFill/>
          </a:ln>
        </p:spPr>
      </p:pic>
      <p:sp>
        <p:nvSpPr>
          <p:cNvPr id="6" name="Shape 215"/>
          <p:cNvSpPr txBox="1"/>
          <p:nvPr/>
        </p:nvSpPr>
        <p:spPr>
          <a:xfrm>
            <a:off x="43696" y="1591"/>
            <a:ext cx="9073008" cy="997878"/>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3F3151"/>
              </a:buClr>
              <a:buFont typeface="Baumans"/>
              <a:buNone/>
            </a:pPr>
            <a:r>
              <a:rPr lang="eu-ES" sz="3600" b="1" dirty="0" smtClean="0">
                <a:solidFill>
                  <a:srgbClr val="3F3151"/>
                </a:solidFill>
                <a:latin typeface="Baumans"/>
                <a:ea typeface="Baumans"/>
                <a:cs typeface="Baumans"/>
                <a:sym typeface="Baumans"/>
              </a:rPr>
              <a:t>Eraldaketarako gure markoa</a:t>
            </a:r>
            <a:endParaRPr sz="3600" dirty="0"/>
          </a:p>
        </p:txBody>
      </p:sp>
    </p:spTree>
    <p:extLst>
      <p:ext uri="{BB962C8B-B14F-4D97-AF65-F5344CB8AC3E}">
        <p14:creationId xmlns:p14="http://schemas.microsoft.com/office/powerpoint/2010/main" val="2178407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262" name="Shape 262"/>
          <p:cNvGrpSpPr/>
          <p:nvPr/>
        </p:nvGrpSpPr>
        <p:grpSpPr>
          <a:xfrm>
            <a:off x="222868" y="116633"/>
            <a:ext cx="8525592" cy="780032"/>
            <a:chOff x="2099734" y="731210"/>
            <a:chExt cx="5344732" cy="584776"/>
          </a:xfrm>
        </p:grpSpPr>
        <p:sp>
          <p:nvSpPr>
            <p:cNvPr id="263" name="Shape 263"/>
            <p:cNvSpPr/>
            <p:nvPr/>
          </p:nvSpPr>
          <p:spPr>
            <a:xfrm rot="5400000">
              <a:off x="4479712" y="-1648768"/>
              <a:ext cx="584776" cy="5344732"/>
            </a:xfrm>
            <a:prstGeom prst="roundRect">
              <a:avLst>
                <a:gd name="adj" fmla="val 16667"/>
              </a:avLst>
            </a:prstGeom>
            <a:solidFill>
              <a:srgbClr val="00B0F0"/>
            </a:solidFill>
            <a:ln w="38100" cap="flat" cmpd="sng">
              <a:solidFill>
                <a:schemeClr val="lt1"/>
              </a:solidFill>
              <a:prstDash val="solid"/>
              <a:round/>
              <a:headEnd type="none" w="sm" len="sm"/>
              <a:tailEnd type="none" w="sm" len="sm"/>
            </a:ln>
            <a:effectLst>
              <a:outerShdw blurRad="39999"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Calibri"/>
                <a:ea typeface="Calibri"/>
                <a:cs typeface="Calibri"/>
                <a:sym typeface="Calibri"/>
              </a:endParaRPr>
            </a:p>
          </p:txBody>
        </p:sp>
        <p:sp>
          <p:nvSpPr>
            <p:cNvPr id="264" name="Shape 264"/>
            <p:cNvSpPr txBox="1"/>
            <p:nvPr/>
          </p:nvSpPr>
          <p:spPr>
            <a:xfrm>
              <a:off x="2465238" y="824196"/>
              <a:ext cx="4736438" cy="392249"/>
            </a:xfrm>
            <a:prstGeom prst="rect">
              <a:avLst/>
            </a:prstGeom>
            <a:solidFill>
              <a:srgbClr val="00B0F0"/>
            </a:solidFill>
            <a:ln w="9525" cap="flat" cmpd="sng">
              <a:solidFill>
                <a:srgbClr val="00B0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Calibri"/>
                <a:buNone/>
              </a:pPr>
              <a:r>
                <a:rPr lang="eu-ES" sz="2800" b="1" i="0" u="none" strike="noStrike" cap="none" dirty="0" err="1">
                  <a:solidFill>
                    <a:schemeClr val="lt1"/>
                  </a:solidFill>
                  <a:latin typeface="Calibri"/>
                  <a:ea typeface="Calibri"/>
                  <a:cs typeface="Calibri"/>
                  <a:sym typeface="Calibri"/>
                </a:rPr>
                <a:t>Batxilergoan…</a:t>
              </a:r>
              <a:endParaRPr sz="2800" b="1" i="0" u="none" strike="noStrike" cap="none" dirty="0">
                <a:solidFill>
                  <a:schemeClr val="lt1"/>
                </a:solidFill>
                <a:latin typeface="Calibri"/>
                <a:ea typeface="Calibri"/>
                <a:cs typeface="Calibri"/>
                <a:sym typeface="Calibri"/>
              </a:endParaRPr>
            </a:p>
          </p:txBody>
        </p:sp>
      </p:grpSp>
      <p:pic>
        <p:nvPicPr>
          <p:cNvPr id="265" name="Shape 265"/>
          <p:cNvPicPr preferRelativeResize="0"/>
          <p:nvPr/>
        </p:nvPicPr>
        <p:blipFill rotWithShape="1">
          <a:blip r:embed="rId3">
            <a:alphaModFix/>
          </a:blip>
          <a:srcRect t="7011"/>
          <a:stretch/>
        </p:blipFill>
        <p:spPr>
          <a:xfrm>
            <a:off x="4073592" y="1628801"/>
            <a:ext cx="4836785" cy="4392488"/>
          </a:xfrm>
          <a:prstGeom prst="rect">
            <a:avLst/>
          </a:prstGeom>
          <a:noFill/>
          <a:ln>
            <a:noFill/>
          </a:ln>
        </p:spPr>
      </p:pic>
      <p:pic>
        <p:nvPicPr>
          <p:cNvPr id="266" name="Shape 266"/>
          <p:cNvPicPr preferRelativeResize="0"/>
          <p:nvPr/>
        </p:nvPicPr>
        <p:blipFill rotWithShape="1">
          <a:blip r:embed="rId4">
            <a:alphaModFix/>
          </a:blip>
          <a:srcRect/>
          <a:stretch/>
        </p:blipFill>
        <p:spPr>
          <a:xfrm>
            <a:off x="4032596" y="6381328"/>
            <a:ext cx="1078807" cy="281692"/>
          </a:xfrm>
          <a:prstGeom prst="rect">
            <a:avLst/>
          </a:prstGeom>
          <a:noFill/>
          <a:ln>
            <a:noFill/>
          </a:ln>
        </p:spPr>
      </p:pic>
      <p:pic>
        <p:nvPicPr>
          <p:cNvPr id="267" name="Shape 267"/>
          <p:cNvPicPr preferRelativeResize="0"/>
          <p:nvPr/>
        </p:nvPicPr>
        <p:blipFill rotWithShape="1">
          <a:blip r:embed="rId5">
            <a:alphaModFix/>
          </a:blip>
          <a:srcRect/>
          <a:stretch/>
        </p:blipFill>
        <p:spPr>
          <a:xfrm>
            <a:off x="773832" y="1628801"/>
            <a:ext cx="2448272" cy="2291771"/>
          </a:xfrm>
          <a:prstGeom prst="rect">
            <a:avLst/>
          </a:prstGeom>
          <a:noFill/>
          <a:ln>
            <a:noFill/>
          </a:ln>
        </p:spPr>
      </p:pic>
      <p:sp>
        <p:nvSpPr>
          <p:cNvPr id="268" name="Shape 268"/>
          <p:cNvSpPr txBox="1"/>
          <p:nvPr/>
        </p:nvSpPr>
        <p:spPr>
          <a:xfrm>
            <a:off x="107504" y="4714513"/>
            <a:ext cx="4262796" cy="769441"/>
          </a:xfrm>
          <a:prstGeom prst="rect">
            <a:avLst/>
          </a:prstGeom>
          <a:noFill/>
          <a:ln>
            <a:noFill/>
          </a:ln>
        </p:spPr>
        <p:txBody>
          <a:bodyPr spcFirstLastPara="1" wrap="square" lIns="0" tIns="0" rIns="0" bIns="0" anchor="t" anchorCtr="0">
            <a:noAutofit/>
          </a:bodyPr>
          <a:lstStyle/>
          <a:p>
            <a:pPr marL="303530" marR="5080" lvl="0" indent="-303530" algn="l" rtl="0">
              <a:lnSpc>
                <a:spcPct val="115384"/>
              </a:lnSpc>
              <a:spcBef>
                <a:spcPts val="0"/>
              </a:spcBef>
              <a:spcAft>
                <a:spcPts val="0"/>
              </a:spcAft>
              <a:buClr>
                <a:srgbClr val="231F20"/>
              </a:buClr>
              <a:buFont typeface="Times New Roman"/>
              <a:buNone/>
            </a:pPr>
            <a:r>
              <a:rPr lang="eu-ES" sz="2600" b="1" i="1" u="none" strike="noStrike" cap="none" dirty="0">
                <a:solidFill>
                  <a:srgbClr val="231F20"/>
                </a:solidFill>
                <a:latin typeface="Times New Roman"/>
                <a:ea typeface="Times New Roman"/>
                <a:cs typeface="Times New Roman"/>
                <a:sym typeface="Times New Roman"/>
              </a:rPr>
              <a:t>Konfiantzaren  pedagogiari erantzuteko egitasmoa</a:t>
            </a:r>
            <a:endParaRPr sz="2600" b="1" i="0" u="none" strike="noStrike" cap="none" dirty="0">
              <a:solidFill>
                <a:srgbClr val="000000"/>
              </a:solidFill>
              <a:latin typeface="Times New Roman"/>
              <a:ea typeface="Times New Roman"/>
              <a:cs typeface="Times New Roman"/>
              <a:sym typeface="Times New Roman"/>
            </a:endParaRPr>
          </a:p>
        </p:txBody>
      </p:sp>
      <p:sp>
        <p:nvSpPr>
          <p:cNvPr id="269" name="Shape 269"/>
          <p:cNvSpPr/>
          <p:nvPr/>
        </p:nvSpPr>
        <p:spPr>
          <a:xfrm>
            <a:off x="-72008" y="4184817"/>
            <a:ext cx="4139952" cy="2196511"/>
          </a:xfrm>
          <a:custGeom>
            <a:avLst/>
            <a:gdLst/>
            <a:ahLst/>
            <a:cxnLst/>
            <a:rect l="0" t="0" r="0" b="0"/>
            <a:pathLst>
              <a:path w="120000" h="120000" extrusionOk="0">
                <a:moveTo>
                  <a:pt x="74382" y="103880"/>
                </a:moveTo>
                <a:lnTo>
                  <a:pt x="42521" y="102985"/>
                </a:lnTo>
                <a:cubicBezTo>
                  <a:pt x="40289" y="102869"/>
                  <a:pt x="39520" y="101444"/>
                  <a:pt x="37523" y="100298"/>
                </a:cubicBezTo>
                <a:cubicBezTo>
                  <a:pt x="36300" y="99597"/>
                  <a:pt x="33774" y="98507"/>
                  <a:pt x="33774" y="98507"/>
                </a:cubicBezTo>
                <a:cubicBezTo>
                  <a:pt x="33150" y="97910"/>
                  <a:pt x="32572" y="97198"/>
                  <a:pt x="31900" y="96716"/>
                </a:cubicBezTo>
                <a:cubicBezTo>
                  <a:pt x="31311" y="96294"/>
                  <a:pt x="30574" y="96344"/>
                  <a:pt x="30026" y="95821"/>
                </a:cubicBezTo>
                <a:cubicBezTo>
                  <a:pt x="27084" y="93009"/>
                  <a:pt x="29343" y="93296"/>
                  <a:pt x="26278" y="91343"/>
                </a:cubicBezTo>
                <a:cubicBezTo>
                  <a:pt x="25074" y="90577"/>
                  <a:pt x="23625" y="90600"/>
                  <a:pt x="22529" y="89552"/>
                </a:cubicBezTo>
                <a:cubicBezTo>
                  <a:pt x="19880" y="87021"/>
                  <a:pt x="21327" y="88243"/>
                  <a:pt x="18156" y="85970"/>
                </a:cubicBezTo>
                <a:cubicBezTo>
                  <a:pt x="15381" y="80666"/>
                  <a:pt x="16859" y="83630"/>
                  <a:pt x="13783" y="77015"/>
                </a:cubicBezTo>
                <a:lnTo>
                  <a:pt x="12533" y="74329"/>
                </a:lnTo>
                <a:lnTo>
                  <a:pt x="11284" y="71642"/>
                </a:lnTo>
                <a:cubicBezTo>
                  <a:pt x="11076" y="70747"/>
                  <a:pt x="10979" y="69781"/>
                  <a:pt x="10659" y="68956"/>
                </a:cubicBezTo>
                <a:cubicBezTo>
                  <a:pt x="8791" y="64136"/>
                  <a:pt x="8563" y="64159"/>
                  <a:pt x="6286" y="60896"/>
                </a:cubicBezTo>
                <a:cubicBezTo>
                  <a:pt x="4334" y="49702"/>
                  <a:pt x="6829" y="63618"/>
                  <a:pt x="5037" y="54628"/>
                </a:cubicBezTo>
                <a:cubicBezTo>
                  <a:pt x="4448" y="51677"/>
                  <a:pt x="4217" y="49646"/>
                  <a:pt x="3787" y="46568"/>
                </a:cubicBezTo>
                <a:cubicBezTo>
                  <a:pt x="4291" y="40072"/>
                  <a:pt x="4053" y="39862"/>
                  <a:pt x="5037" y="34926"/>
                </a:cubicBezTo>
                <a:cubicBezTo>
                  <a:pt x="5218" y="34019"/>
                  <a:pt x="5196" y="32907"/>
                  <a:pt x="5661" y="32240"/>
                </a:cubicBezTo>
                <a:cubicBezTo>
                  <a:pt x="6961" y="30377"/>
                  <a:pt x="8541" y="30624"/>
                  <a:pt x="10035" y="29553"/>
                </a:cubicBezTo>
                <a:cubicBezTo>
                  <a:pt x="14349" y="26461"/>
                  <a:pt x="9207" y="28730"/>
                  <a:pt x="14408" y="26867"/>
                </a:cubicBezTo>
                <a:cubicBezTo>
                  <a:pt x="15241" y="26270"/>
                  <a:pt x="16003" y="25400"/>
                  <a:pt x="16907" y="25076"/>
                </a:cubicBezTo>
                <a:cubicBezTo>
                  <a:pt x="18535" y="24492"/>
                  <a:pt x="20245" y="24546"/>
                  <a:pt x="21904" y="24180"/>
                </a:cubicBezTo>
                <a:cubicBezTo>
                  <a:pt x="22954" y="23949"/>
                  <a:pt x="23987" y="23583"/>
                  <a:pt x="25028" y="23285"/>
                </a:cubicBezTo>
                <a:cubicBezTo>
                  <a:pt x="25653" y="22688"/>
                  <a:pt x="26231" y="21975"/>
                  <a:pt x="26902" y="21494"/>
                </a:cubicBezTo>
                <a:cubicBezTo>
                  <a:pt x="27491" y="21072"/>
                  <a:pt x="28143" y="20858"/>
                  <a:pt x="28776" y="20598"/>
                </a:cubicBezTo>
                <a:cubicBezTo>
                  <a:pt x="31386" y="19530"/>
                  <a:pt x="32079" y="19511"/>
                  <a:pt x="35024" y="18807"/>
                </a:cubicBezTo>
                <a:cubicBezTo>
                  <a:pt x="36162" y="17991"/>
                  <a:pt x="38018" y="16450"/>
                  <a:pt x="39397" y="16121"/>
                </a:cubicBezTo>
                <a:cubicBezTo>
                  <a:pt x="41257" y="15676"/>
                  <a:pt x="43145" y="15524"/>
                  <a:pt x="45020" y="15225"/>
                </a:cubicBezTo>
                <a:cubicBezTo>
                  <a:pt x="45644" y="14927"/>
                  <a:pt x="46251" y="14535"/>
                  <a:pt x="46894" y="14330"/>
                </a:cubicBezTo>
                <a:cubicBezTo>
                  <a:pt x="50064" y="13320"/>
                  <a:pt x="53747" y="12989"/>
                  <a:pt x="56889" y="12539"/>
                </a:cubicBezTo>
                <a:cubicBezTo>
                  <a:pt x="57963" y="12026"/>
                  <a:pt x="60231" y="10866"/>
                  <a:pt x="61262" y="10748"/>
                </a:cubicBezTo>
                <a:cubicBezTo>
                  <a:pt x="65627" y="10247"/>
                  <a:pt x="70009" y="10151"/>
                  <a:pt x="74382" y="9852"/>
                </a:cubicBezTo>
                <a:cubicBezTo>
                  <a:pt x="90919" y="5901"/>
                  <a:pt x="79346" y="7979"/>
                  <a:pt x="109367" y="8957"/>
                </a:cubicBezTo>
                <a:cubicBezTo>
                  <a:pt x="110771" y="9628"/>
                  <a:pt x="112530" y="10023"/>
                  <a:pt x="113115" y="12539"/>
                </a:cubicBezTo>
                <a:lnTo>
                  <a:pt x="112491" y="15225"/>
                </a:lnTo>
                <a:cubicBezTo>
                  <a:pt x="115267" y="23185"/>
                  <a:pt x="113046" y="14429"/>
                  <a:pt x="112491" y="22389"/>
                </a:cubicBezTo>
                <a:cubicBezTo>
                  <a:pt x="112321" y="24814"/>
                  <a:pt x="113184" y="28057"/>
                  <a:pt x="113740" y="30449"/>
                </a:cubicBezTo>
                <a:cubicBezTo>
                  <a:pt x="113948" y="32538"/>
                  <a:pt x="114653" y="34648"/>
                  <a:pt x="114365" y="36717"/>
                </a:cubicBezTo>
                <a:cubicBezTo>
                  <a:pt x="114191" y="37959"/>
                  <a:pt x="112600" y="38147"/>
                  <a:pt x="112491" y="39404"/>
                </a:cubicBezTo>
                <a:cubicBezTo>
                  <a:pt x="111973" y="45343"/>
                  <a:pt x="112839" y="49461"/>
                  <a:pt x="113740" y="54628"/>
                </a:cubicBezTo>
                <a:cubicBezTo>
                  <a:pt x="113532" y="58809"/>
                  <a:pt x="113083" y="70131"/>
                  <a:pt x="112491" y="75224"/>
                </a:cubicBezTo>
                <a:cubicBezTo>
                  <a:pt x="112382" y="76155"/>
                  <a:pt x="112277" y="77174"/>
                  <a:pt x="111866" y="77911"/>
                </a:cubicBezTo>
                <a:cubicBezTo>
                  <a:pt x="111397" y="78751"/>
                  <a:pt x="110568" y="79013"/>
                  <a:pt x="109992" y="79702"/>
                </a:cubicBezTo>
                <a:cubicBezTo>
                  <a:pt x="109313" y="80512"/>
                  <a:pt x="108796" y="81577"/>
                  <a:pt x="108117" y="82388"/>
                </a:cubicBezTo>
                <a:cubicBezTo>
                  <a:pt x="106597" y="84205"/>
                  <a:pt x="102194" y="87308"/>
                  <a:pt x="101245" y="87761"/>
                </a:cubicBezTo>
                <a:cubicBezTo>
                  <a:pt x="99996" y="88358"/>
                  <a:pt x="98675" y="88708"/>
                  <a:pt x="97497" y="89552"/>
                </a:cubicBezTo>
                <a:cubicBezTo>
                  <a:pt x="89208" y="95493"/>
                  <a:pt x="99559" y="88285"/>
                  <a:pt x="93124" y="92239"/>
                </a:cubicBezTo>
                <a:cubicBezTo>
                  <a:pt x="92268" y="92765"/>
                  <a:pt x="91542" y="93798"/>
                  <a:pt x="90625" y="94030"/>
                </a:cubicBezTo>
                <a:cubicBezTo>
                  <a:pt x="87951" y="94706"/>
                  <a:pt x="85211" y="94627"/>
                  <a:pt x="82503" y="94925"/>
                </a:cubicBezTo>
                <a:cubicBezTo>
                  <a:pt x="76090" y="97224"/>
                  <a:pt x="84039" y="94100"/>
                  <a:pt x="77506" y="97612"/>
                </a:cubicBezTo>
                <a:cubicBezTo>
                  <a:pt x="76702" y="98044"/>
                  <a:pt x="75832" y="98169"/>
                  <a:pt x="75007" y="98507"/>
                </a:cubicBezTo>
                <a:cubicBezTo>
                  <a:pt x="74373" y="98767"/>
                  <a:pt x="73757" y="99104"/>
                  <a:pt x="73132" y="99403"/>
                </a:cubicBezTo>
                <a:cubicBezTo>
                  <a:pt x="72299" y="100298"/>
                  <a:pt x="71565" y="101422"/>
                  <a:pt x="70633" y="102089"/>
                </a:cubicBezTo>
                <a:cubicBezTo>
                  <a:pt x="69866" y="102640"/>
                  <a:pt x="68993" y="102985"/>
                  <a:pt x="68135" y="102985"/>
                </a:cubicBezTo>
                <a:cubicBezTo>
                  <a:pt x="61884" y="102985"/>
                  <a:pt x="55638" y="102479"/>
                  <a:pt x="49393" y="102089"/>
                </a:cubicBezTo>
                <a:cubicBezTo>
                  <a:pt x="46057" y="101882"/>
                  <a:pt x="42729" y="101492"/>
                  <a:pt x="39397" y="101194"/>
                </a:cubicBezTo>
                <a:cubicBezTo>
                  <a:pt x="31274" y="98865"/>
                  <a:pt x="41994" y="101719"/>
                  <a:pt x="25028" y="99403"/>
                </a:cubicBezTo>
                <a:cubicBezTo>
                  <a:pt x="24373" y="99313"/>
                  <a:pt x="23793" y="98736"/>
                  <a:pt x="23154" y="98507"/>
                </a:cubicBezTo>
                <a:cubicBezTo>
                  <a:pt x="22124" y="98138"/>
                  <a:pt x="21067" y="97942"/>
                  <a:pt x="20030" y="97612"/>
                </a:cubicBezTo>
                <a:cubicBezTo>
                  <a:pt x="19192" y="97345"/>
                  <a:pt x="18369" y="96983"/>
                  <a:pt x="17531" y="96716"/>
                </a:cubicBezTo>
                <a:cubicBezTo>
                  <a:pt x="16495" y="96386"/>
                  <a:pt x="15444" y="96151"/>
                  <a:pt x="14408" y="95821"/>
                </a:cubicBezTo>
                <a:cubicBezTo>
                  <a:pt x="6467" y="93292"/>
                  <a:pt x="18206" y="96731"/>
                  <a:pt x="8785" y="94030"/>
                </a:cubicBezTo>
                <a:cubicBezTo>
                  <a:pt x="4543" y="89976"/>
                  <a:pt x="9240" y="95335"/>
                  <a:pt x="5661" y="85075"/>
                </a:cubicBezTo>
                <a:cubicBezTo>
                  <a:pt x="4768" y="82512"/>
                  <a:pt x="4247" y="81441"/>
                  <a:pt x="3787" y="78806"/>
                </a:cubicBezTo>
                <a:cubicBezTo>
                  <a:pt x="3530" y="77330"/>
                  <a:pt x="3420" y="75805"/>
                  <a:pt x="3162" y="74329"/>
                </a:cubicBezTo>
                <a:cubicBezTo>
                  <a:pt x="2270" y="69213"/>
                  <a:pt x="2692" y="74203"/>
                  <a:pt x="1913" y="68060"/>
                </a:cubicBezTo>
                <a:cubicBezTo>
                  <a:pt x="764" y="59005"/>
                  <a:pt x="1947" y="64622"/>
                  <a:pt x="664" y="59105"/>
                </a:cubicBezTo>
                <a:cubicBezTo>
                  <a:pt x="274" y="54075"/>
                  <a:pt x="-612" y="48016"/>
                  <a:pt x="664" y="42986"/>
                </a:cubicBezTo>
                <a:cubicBezTo>
                  <a:pt x="920" y="41974"/>
                  <a:pt x="1961" y="41884"/>
                  <a:pt x="2538" y="41195"/>
                </a:cubicBezTo>
                <a:cubicBezTo>
                  <a:pt x="3216" y="40384"/>
                  <a:pt x="3787" y="39404"/>
                  <a:pt x="4412" y="38508"/>
                </a:cubicBezTo>
                <a:cubicBezTo>
                  <a:pt x="4434" y="38219"/>
                  <a:pt x="5072" y="27872"/>
                  <a:pt x="5661" y="25971"/>
                </a:cubicBezTo>
                <a:cubicBezTo>
                  <a:pt x="6084" y="24607"/>
                  <a:pt x="6669" y="23217"/>
                  <a:pt x="7536" y="22389"/>
                </a:cubicBezTo>
                <a:cubicBezTo>
                  <a:pt x="8631" y="21342"/>
                  <a:pt x="11284" y="20598"/>
                  <a:pt x="11284" y="20598"/>
                </a:cubicBezTo>
                <a:cubicBezTo>
                  <a:pt x="11620" y="20237"/>
                  <a:pt x="14910" y="16597"/>
                  <a:pt x="15657" y="16121"/>
                </a:cubicBezTo>
                <a:cubicBezTo>
                  <a:pt x="18715" y="14172"/>
                  <a:pt x="19109" y="14636"/>
                  <a:pt x="21904" y="13434"/>
                </a:cubicBezTo>
                <a:cubicBezTo>
                  <a:pt x="23696" y="12664"/>
                  <a:pt x="26182" y="11182"/>
                  <a:pt x="28152" y="10748"/>
                </a:cubicBezTo>
                <a:cubicBezTo>
                  <a:pt x="30016" y="10337"/>
                  <a:pt x="31900" y="10151"/>
                  <a:pt x="33774" y="9852"/>
                </a:cubicBezTo>
                <a:cubicBezTo>
                  <a:pt x="34607" y="9554"/>
                  <a:pt x="35451" y="9310"/>
                  <a:pt x="36273" y="8957"/>
                </a:cubicBezTo>
                <a:cubicBezTo>
                  <a:pt x="37535" y="8414"/>
                  <a:pt x="38713" y="7374"/>
                  <a:pt x="40022" y="7166"/>
                </a:cubicBezTo>
                <a:lnTo>
                  <a:pt x="45644" y="6270"/>
                </a:lnTo>
                <a:cubicBezTo>
                  <a:pt x="46477" y="5972"/>
                  <a:pt x="47296" y="5577"/>
                  <a:pt x="48143" y="5375"/>
                </a:cubicBezTo>
                <a:cubicBezTo>
                  <a:pt x="50795" y="4741"/>
                  <a:pt x="56983" y="3928"/>
                  <a:pt x="59388" y="3584"/>
                </a:cubicBezTo>
                <a:cubicBezTo>
                  <a:pt x="60444" y="3079"/>
                  <a:pt x="62753" y="1900"/>
                  <a:pt x="63761" y="1793"/>
                </a:cubicBezTo>
                <a:cubicBezTo>
                  <a:pt x="68542" y="1285"/>
                  <a:pt x="73341" y="1196"/>
                  <a:pt x="78130" y="897"/>
                </a:cubicBezTo>
                <a:cubicBezTo>
                  <a:pt x="79380" y="599"/>
                  <a:pt x="80612" y="-42"/>
                  <a:pt x="81879" y="2"/>
                </a:cubicBezTo>
                <a:cubicBezTo>
                  <a:pt x="89177" y="257"/>
                  <a:pt x="96466" y="969"/>
                  <a:pt x="103744" y="1793"/>
                </a:cubicBezTo>
                <a:cubicBezTo>
                  <a:pt x="104989" y="1934"/>
                  <a:pt x="106600" y="3413"/>
                  <a:pt x="107493" y="4479"/>
                </a:cubicBezTo>
                <a:cubicBezTo>
                  <a:pt x="108171" y="5290"/>
                  <a:pt x="108688" y="6355"/>
                  <a:pt x="109367" y="7166"/>
                </a:cubicBezTo>
                <a:cubicBezTo>
                  <a:pt x="111496" y="9708"/>
                  <a:pt x="111489" y="8416"/>
                  <a:pt x="113740" y="11643"/>
                </a:cubicBezTo>
                <a:cubicBezTo>
                  <a:pt x="114271" y="12404"/>
                  <a:pt x="114509" y="13503"/>
                  <a:pt x="114989" y="14330"/>
                </a:cubicBezTo>
                <a:cubicBezTo>
                  <a:pt x="116493" y="16915"/>
                  <a:pt x="116895" y="17046"/>
                  <a:pt x="118738" y="18807"/>
                </a:cubicBezTo>
                <a:cubicBezTo>
                  <a:pt x="119154" y="20001"/>
                  <a:pt x="120119" y="21068"/>
                  <a:pt x="119987" y="22389"/>
                </a:cubicBezTo>
                <a:cubicBezTo>
                  <a:pt x="119753" y="24737"/>
                  <a:pt x="117382" y="25425"/>
                  <a:pt x="116239" y="25971"/>
                </a:cubicBezTo>
                <a:cubicBezTo>
                  <a:pt x="116031" y="37613"/>
                  <a:pt x="115975" y="49262"/>
                  <a:pt x="115614" y="60896"/>
                </a:cubicBezTo>
                <a:cubicBezTo>
                  <a:pt x="115558" y="62710"/>
                  <a:pt x="115422" y="64563"/>
                  <a:pt x="114989" y="66269"/>
                </a:cubicBezTo>
                <a:cubicBezTo>
                  <a:pt x="114574" y="67905"/>
                  <a:pt x="113658" y="69190"/>
                  <a:pt x="113115" y="70747"/>
                </a:cubicBezTo>
                <a:cubicBezTo>
                  <a:pt x="112821" y="71591"/>
                  <a:pt x="112699" y="72538"/>
                  <a:pt x="112491" y="73433"/>
                </a:cubicBezTo>
                <a:cubicBezTo>
                  <a:pt x="112275" y="75290"/>
                  <a:pt x="111800" y="80251"/>
                  <a:pt x="111241" y="82388"/>
                </a:cubicBezTo>
                <a:cubicBezTo>
                  <a:pt x="110914" y="83638"/>
                  <a:pt x="110737" y="85169"/>
                  <a:pt x="109992" y="85970"/>
                </a:cubicBezTo>
                <a:cubicBezTo>
                  <a:pt x="108938" y="87103"/>
                  <a:pt x="106243" y="87761"/>
                  <a:pt x="106243" y="87761"/>
                </a:cubicBezTo>
                <a:cubicBezTo>
                  <a:pt x="102589" y="91254"/>
                  <a:pt x="105646" y="88926"/>
                  <a:pt x="98746" y="90448"/>
                </a:cubicBezTo>
                <a:cubicBezTo>
                  <a:pt x="97898" y="90635"/>
                  <a:pt x="97086" y="91076"/>
                  <a:pt x="96247" y="91343"/>
                </a:cubicBezTo>
                <a:cubicBezTo>
                  <a:pt x="95211" y="91673"/>
                  <a:pt x="94169" y="91966"/>
                  <a:pt x="93124" y="92239"/>
                </a:cubicBezTo>
                <a:cubicBezTo>
                  <a:pt x="91878" y="92564"/>
                  <a:pt x="90612" y="92740"/>
                  <a:pt x="89375" y="93134"/>
                </a:cubicBezTo>
                <a:cubicBezTo>
                  <a:pt x="88733" y="93339"/>
                  <a:pt x="88147" y="93845"/>
                  <a:pt x="87501" y="94030"/>
                </a:cubicBezTo>
                <a:cubicBezTo>
                  <a:pt x="86057" y="94444"/>
                  <a:pt x="84577" y="94548"/>
                  <a:pt x="83128" y="94925"/>
                </a:cubicBezTo>
                <a:cubicBezTo>
                  <a:pt x="82283" y="95145"/>
                  <a:pt x="81471" y="95579"/>
                  <a:pt x="80629" y="95821"/>
                </a:cubicBezTo>
                <a:cubicBezTo>
                  <a:pt x="79387" y="96177"/>
                  <a:pt x="78119" y="96336"/>
                  <a:pt x="76881" y="96716"/>
                </a:cubicBezTo>
                <a:cubicBezTo>
                  <a:pt x="67242" y="99677"/>
                  <a:pt x="76338" y="97595"/>
                  <a:pt x="67510" y="99403"/>
                </a:cubicBezTo>
                <a:cubicBezTo>
                  <a:pt x="66885" y="99701"/>
                  <a:pt x="65693" y="99358"/>
                  <a:pt x="65636" y="100298"/>
                </a:cubicBezTo>
                <a:cubicBezTo>
                  <a:pt x="65238" y="106847"/>
                  <a:pt x="66260" y="120000"/>
                  <a:pt x="66260" y="120000"/>
                </a:cubicBezTo>
              </a:path>
            </a:pathLst>
          </a:custGeom>
          <a:no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33" name="Shape 233"/>
          <p:cNvGrpSpPr/>
          <p:nvPr/>
        </p:nvGrpSpPr>
        <p:grpSpPr>
          <a:xfrm>
            <a:off x="222868" y="116633"/>
            <a:ext cx="8525592" cy="780032"/>
            <a:chOff x="2099734" y="731210"/>
            <a:chExt cx="5344732" cy="584776"/>
          </a:xfrm>
        </p:grpSpPr>
        <p:sp>
          <p:nvSpPr>
            <p:cNvPr id="234" name="Shape 234"/>
            <p:cNvSpPr/>
            <p:nvPr/>
          </p:nvSpPr>
          <p:spPr>
            <a:xfrm rot="5400000">
              <a:off x="4479712" y="-1648768"/>
              <a:ext cx="584776" cy="5344732"/>
            </a:xfrm>
            <a:prstGeom prst="roundRect">
              <a:avLst>
                <a:gd name="adj" fmla="val 16667"/>
              </a:avLst>
            </a:prstGeom>
            <a:solidFill>
              <a:srgbClr val="00B0F0"/>
            </a:solidFill>
            <a:ln w="38100" cap="flat" cmpd="sng">
              <a:solidFill>
                <a:schemeClr val="lt1"/>
              </a:solidFill>
              <a:prstDash val="solid"/>
              <a:round/>
              <a:headEnd type="none" w="sm" len="sm"/>
              <a:tailEnd type="none" w="sm" len="sm"/>
            </a:ln>
            <a:effectLst>
              <a:outerShdw blurRad="39999"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Calibri"/>
                <a:ea typeface="Calibri"/>
                <a:cs typeface="Calibri"/>
                <a:sym typeface="Calibri"/>
              </a:endParaRPr>
            </a:p>
          </p:txBody>
        </p:sp>
        <p:sp>
          <p:nvSpPr>
            <p:cNvPr id="235" name="Shape 235"/>
            <p:cNvSpPr txBox="1"/>
            <p:nvPr/>
          </p:nvSpPr>
          <p:spPr>
            <a:xfrm>
              <a:off x="2465238" y="824196"/>
              <a:ext cx="4736438" cy="392249"/>
            </a:xfrm>
            <a:prstGeom prst="rect">
              <a:avLst/>
            </a:prstGeom>
            <a:solidFill>
              <a:srgbClr val="00B0F0"/>
            </a:solidFill>
            <a:ln w="9525" cap="flat" cmpd="sng">
              <a:solidFill>
                <a:srgbClr val="00B0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Calibri"/>
                <a:buNone/>
              </a:pPr>
              <a:r>
                <a:rPr lang="eu-ES" sz="2800" b="1" i="0" u="none" strike="noStrike" cap="none">
                  <a:solidFill>
                    <a:schemeClr val="lt1"/>
                  </a:solidFill>
                  <a:latin typeface="Calibri"/>
                  <a:ea typeface="Calibri"/>
                  <a:cs typeface="Calibri"/>
                  <a:sym typeface="Calibri"/>
                </a:rPr>
                <a:t>Zer lortu nahi dugu?</a:t>
              </a:r>
              <a:endParaRPr sz="2800" b="1" i="0" u="none" strike="noStrike" cap="none">
                <a:solidFill>
                  <a:schemeClr val="lt1"/>
                </a:solidFill>
                <a:latin typeface="Calibri"/>
                <a:ea typeface="Calibri"/>
                <a:cs typeface="Calibri"/>
                <a:sym typeface="Calibri"/>
              </a:endParaRPr>
            </a:p>
          </p:txBody>
        </p:sp>
      </p:grpSp>
      <p:pic>
        <p:nvPicPr>
          <p:cNvPr id="236" name="Shape 236"/>
          <p:cNvPicPr preferRelativeResize="0"/>
          <p:nvPr/>
        </p:nvPicPr>
        <p:blipFill rotWithShape="1">
          <a:blip r:embed="rId3">
            <a:alphaModFix/>
          </a:blip>
          <a:srcRect t="7011"/>
          <a:stretch/>
        </p:blipFill>
        <p:spPr>
          <a:xfrm>
            <a:off x="3851920" y="1628800"/>
            <a:ext cx="5058458" cy="4593799"/>
          </a:xfrm>
          <a:prstGeom prst="rect">
            <a:avLst/>
          </a:prstGeom>
          <a:noFill/>
          <a:ln>
            <a:noFill/>
          </a:ln>
        </p:spPr>
      </p:pic>
      <p:sp>
        <p:nvSpPr>
          <p:cNvPr id="237" name="Shape 237"/>
          <p:cNvSpPr/>
          <p:nvPr/>
        </p:nvSpPr>
        <p:spPr>
          <a:xfrm>
            <a:off x="222869" y="980728"/>
            <a:ext cx="3629051" cy="2275732"/>
          </a:xfrm>
          <a:custGeom>
            <a:avLst/>
            <a:gdLst/>
            <a:ahLst/>
            <a:cxnLst/>
            <a:rect l="0" t="0" r="0" b="0"/>
            <a:pathLst>
              <a:path w="120000" h="120000" extrusionOk="0">
                <a:moveTo>
                  <a:pt x="0" y="15016"/>
                </a:moveTo>
                <a:lnTo>
                  <a:pt x="1156" y="15884"/>
                </a:lnTo>
                <a:lnTo>
                  <a:pt x="1527" y="19254"/>
                </a:lnTo>
                <a:lnTo>
                  <a:pt x="1501" y="23266"/>
                </a:lnTo>
                <a:lnTo>
                  <a:pt x="1467" y="26058"/>
                </a:lnTo>
                <a:lnTo>
                  <a:pt x="1702" y="30737"/>
                </a:lnTo>
                <a:lnTo>
                  <a:pt x="1869" y="35424"/>
                </a:lnTo>
                <a:lnTo>
                  <a:pt x="1979" y="40119"/>
                </a:lnTo>
                <a:lnTo>
                  <a:pt x="2040" y="44820"/>
                </a:lnTo>
                <a:lnTo>
                  <a:pt x="2064" y="49524"/>
                </a:lnTo>
                <a:lnTo>
                  <a:pt x="2061" y="54231"/>
                </a:lnTo>
                <a:lnTo>
                  <a:pt x="2041" y="58939"/>
                </a:lnTo>
                <a:lnTo>
                  <a:pt x="2014" y="63646"/>
                </a:lnTo>
                <a:lnTo>
                  <a:pt x="1990" y="68350"/>
                </a:lnTo>
                <a:lnTo>
                  <a:pt x="1980" y="73050"/>
                </a:lnTo>
                <a:lnTo>
                  <a:pt x="1980" y="105591"/>
                </a:lnTo>
                <a:lnTo>
                  <a:pt x="1859" y="108810"/>
                </a:lnTo>
                <a:lnTo>
                  <a:pt x="1819" y="111944"/>
                </a:lnTo>
                <a:lnTo>
                  <a:pt x="2347" y="114215"/>
                </a:lnTo>
                <a:lnTo>
                  <a:pt x="3931" y="114847"/>
                </a:lnTo>
                <a:lnTo>
                  <a:pt x="4949" y="114539"/>
                </a:lnTo>
                <a:lnTo>
                  <a:pt x="5918" y="114131"/>
                </a:lnTo>
                <a:lnTo>
                  <a:pt x="6898" y="113762"/>
                </a:lnTo>
                <a:lnTo>
                  <a:pt x="7946" y="113574"/>
                </a:lnTo>
                <a:lnTo>
                  <a:pt x="9319" y="113520"/>
                </a:lnTo>
                <a:lnTo>
                  <a:pt x="10703" y="113490"/>
                </a:lnTo>
                <a:lnTo>
                  <a:pt x="12086" y="113494"/>
                </a:lnTo>
                <a:lnTo>
                  <a:pt x="13454" y="113540"/>
                </a:lnTo>
                <a:lnTo>
                  <a:pt x="15480" y="113793"/>
                </a:lnTo>
                <a:lnTo>
                  <a:pt x="17485" y="114214"/>
                </a:lnTo>
                <a:lnTo>
                  <a:pt x="19489" y="114617"/>
                </a:lnTo>
                <a:lnTo>
                  <a:pt x="21515" y="114817"/>
                </a:lnTo>
                <a:lnTo>
                  <a:pt x="23711" y="114839"/>
                </a:lnTo>
                <a:lnTo>
                  <a:pt x="25907" y="114835"/>
                </a:lnTo>
                <a:lnTo>
                  <a:pt x="28103" y="114817"/>
                </a:lnTo>
                <a:lnTo>
                  <a:pt x="30299" y="114798"/>
                </a:lnTo>
                <a:lnTo>
                  <a:pt x="32495" y="114790"/>
                </a:lnTo>
                <a:lnTo>
                  <a:pt x="34448" y="114843"/>
                </a:lnTo>
                <a:lnTo>
                  <a:pt x="36391" y="114981"/>
                </a:lnTo>
                <a:lnTo>
                  <a:pt x="38325" y="115175"/>
                </a:lnTo>
                <a:lnTo>
                  <a:pt x="40255" y="115397"/>
                </a:lnTo>
                <a:lnTo>
                  <a:pt x="42182" y="115616"/>
                </a:lnTo>
                <a:lnTo>
                  <a:pt x="44110" y="115805"/>
                </a:lnTo>
                <a:lnTo>
                  <a:pt x="46041" y="115934"/>
                </a:lnTo>
                <a:lnTo>
                  <a:pt x="47978" y="115974"/>
                </a:lnTo>
                <a:lnTo>
                  <a:pt x="50100" y="115963"/>
                </a:lnTo>
                <a:lnTo>
                  <a:pt x="52221" y="115962"/>
                </a:lnTo>
                <a:lnTo>
                  <a:pt x="54343" y="115966"/>
                </a:lnTo>
                <a:lnTo>
                  <a:pt x="56464" y="115974"/>
                </a:lnTo>
                <a:lnTo>
                  <a:pt x="58586" y="115981"/>
                </a:lnTo>
                <a:lnTo>
                  <a:pt x="60707" y="115984"/>
                </a:lnTo>
                <a:lnTo>
                  <a:pt x="62829" y="115982"/>
                </a:lnTo>
                <a:lnTo>
                  <a:pt x="64729" y="116029"/>
                </a:lnTo>
                <a:lnTo>
                  <a:pt x="66609" y="116163"/>
                </a:lnTo>
                <a:lnTo>
                  <a:pt x="68475" y="116355"/>
                </a:lnTo>
                <a:lnTo>
                  <a:pt x="70335" y="116577"/>
                </a:lnTo>
                <a:lnTo>
                  <a:pt x="72196" y="116798"/>
                </a:lnTo>
                <a:lnTo>
                  <a:pt x="74066" y="116990"/>
                </a:lnTo>
                <a:lnTo>
                  <a:pt x="75951" y="117123"/>
                </a:lnTo>
                <a:lnTo>
                  <a:pt x="77860" y="117169"/>
                </a:lnTo>
                <a:lnTo>
                  <a:pt x="79941" y="117197"/>
                </a:lnTo>
                <a:lnTo>
                  <a:pt x="82014" y="117287"/>
                </a:lnTo>
                <a:lnTo>
                  <a:pt x="84083" y="117424"/>
                </a:lnTo>
                <a:lnTo>
                  <a:pt x="86148" y="117591"/>
                </a:lnTo>
                <a:lnTo>
                  <a:pt x="88213" y="117774"/>
                </a:lnTo>
                <a:lnTo>
                  <a:pt x="90278" y="117955"/>
                </a:lnTo>
                <a:lnTo>
                  <a:pt x="92345" y="118120"/>
                </a:lnTo>
                <a:lnTo>
                  <a:pt x="94418" y="118252"/>
                </a:lnTo>
                <a:lnTo>
                  <a:pt x="96496" y="118337"/>
                </a:lnTo>
                <a:lnTo>
                  <a:pt x="98584" y="118357"/>
                </a:lnTo>
                <a:lnTo>
                  <a:pt x="100560" y="118411"/>
                </a:lnTo>
                <a:lnTo>
                  <a:pt x="102525" y="118575"/>
                </a:lnTo>
                <a:lnTo>
                  <a:pt x="104483" y="118807"/>
                </a:lnTo>
                <a:lnTo>
                  <a:pt x="106440" y="119062"/>
                </a:lnTo>
                <a:lnTo>
                  <a:pt x="108400" y="119299"/>
                </a:lnTo>
                <a:lnTo>
                  <a:pt x="110368" y="119472"/>
                </a:lnTo>
                <a:lnTo>
                  <a:pt x="112349" y="119540"/>
                </a:lnTo>
                <a:lnTo>
                  <a:pt x="113713" y="119700"/>
                </a:lnTo>
                <a:lnTo>
                  <a:pt x="115537" y="119952"/>
                </a:lnTo>
                <a:lnTo>
                  <a:pt x="117444" y="119956"/>
                </a:lnTo>
                <a:lnTo>
                  <a:pt x="119054" y="119372"/>
                </a:lnTo>
                <a:lnTo>
                  <a:pt x="119990" y="117858"/>
                </a:lnTo>
                <a:lnTo>
                  <a:pt x="119874" y="115077"/>
                </a:lnTo>
                <a:lnTo>
                  <a:pt x="119465" y="113591"/>
                </a:lnTo>
                <a:lnTo>
                  <a:pt x="119015" y="112279"/>
                </a:lnTo>
                <a:lnTo>
                  <a:pt x="118607" y="110889"/>
                </a:lnTo>
                <a:lnTo>
                  <a:pt x="118326" y="109172"/>
                </a:lnTo>
                <a:lnTo>
                  <a:pt x="118201" y="107328"/>
                </a:lnTo>
                <a:lnTo>
                  <a:pt x="118159" y="105489"/>
                </a:lnTo>
                <a:lnTo>
                  <a:pt x="118162" y="103642"/>
                </a:lnTo>
                <a:lnTo>
                  <a:pt x="118174" y="101777"/>
                </a:lnTo>
                <a:lnTo>
                  <a:pt x="118175" y="99119"/>
                </a:lnTo>
                <a:lnTo>
                  <a:pt x="118171" y="96461"/>
                </a:lnTo>
                <a:lnTo>
                  <a:pt x="118171" y="93804"/>
                </a:lnTo>
                <a:lnTo>
                  <a:pt x="118185" y="91146"/>
                </a:lnTo>
                <a:lnTo>
                  <a:pt x="118287" y="86041"/>
                </a:lnTo>
                <a:lnTo>
                  <a:pt x="118387" y="82011"/>
                </a:lnTo>
                <a:lnTo>
                  <a:pt x="118334" y="78044"/>
                </a:lnTo>
                <a:lnTo>
                  <a:pt x="117978" y="73124"/>
                </a:lnTo>
                <a:lnTo>
                  <a:pt x="117658" y="69058"/>
                </a:lnTo>
                <a:lnTo>
                  <a:pt x="117434" y="64536"/>
                </a:lnTo>
                <a:lnTo>
                  <a:pt x="117323" y="59858"/>
                </a:lnTo>
                <a:lnTo>
                  <a:pt x="117342" y="55319"/>
                </a:lnTo>
                <a:lnTo>
                  <a:pt x="117505" y="51217"/>
                </a:lnTo>
                <a:lnTo>
                  <a:pt x="117713" y="46674"/>
                </a:lnTo>
                <a:lnTo>
                  <a:pt x="117796" y="42109"/>
                </a:lnTo>
                <a:lnTo>
                  <a:pt x="117814" y="37534"/>
                </a:lnTo>
                <a:lnTo>
                  <a:pt x="117827" y="32963"/>
                </a:lnTo>
                <a:lnTo>
                  <a:pt x="117894" y="28407"/>
                </a:lnTo>
                <a:lnTo>
                  <a:pt x="118075" y="23880"/>
                </a:lnTo>
                <a:lnTo>
                  <a:pt x="118218" y="19114"/>
                </a:lnTo>
                <a:lnTo>
                  <a:pt x="118186" y="14327"/>
                </a:lnTo>
                <a:lnTo>
                  <a:pt x="118098" y="9536"/>
                </a:lnTo>
                <a:lnTo>
                  <a:pt x="118073" y="4755"/>
                </a:lnTo>
                <a:lnTo>
                  <a:pt x="118230" y="0"/>
                </a:lnTo>
                <a:lnTo>
                  <a:pt x="116910" y="1825"/>
                </a:lnTo>
                <a:lnTo>
                  <a:pt x="115214" y="3160"/>
                </a:lnTo>
                <a:lnTo>
                  <a:pt x="113295" y="4110"/>
                </a:lnTo>
                <a:lnTo>
                  <a:pt x="111306" y="4782"/>
                </a:lnTo>
                <a:lnTo>
                  <a:pt x="109400" y="5280"/>
                </a:lnTo>
                <a:lnTo>
                  <a:pt x="107730" y="5712"/>
                </a:lnTo>
                <a:lnTo>
                  <a:pt x="106551" y="6299"/>
                </a:lnTo>
                <a:lnTo>
                  <a:pt x="104182" y="7406"/>
                </a:lnTo>
                <a:lnTo>
                  <a:pt x="101053" y="8377"/>
                </a:lnTo>
                <a:lnTo>
                  <a:pt x="99110" y="8766"/>
                </a:lnTo>
                <a:lnTo>
                  <a:pt x="97164" y="9095"/>
                </a:lnTo>
                <a:lnTo>
                  <a:pt x="95214" y="9364"/>
                </a:lnTo>
                <a:lnTo>
                  <a:pt x="93232" y="9831"/>
                </a:lnTo>
                <a:lnTo>
                  <a:pt x="91272" y="10235"/>
                </a:lnTo>
                <a:lnTo>
                  <a:pt x="89326" y="10577"/>
                </a:lnTo>
                <a:lnTo>
                  <a:pt x="87385" y="10857"/>
                </a:lnTo>
                <a:lnTo>
                  <a:pt x="85441" y="11077"/>
                </a:lnTo>
                <a:lnTo>
                  <a:pt x="83486" y="11237"/>
                </a:lnTo>
                <a:lnTo>
                  <a:pt x="81510" y="11340"/>
                </a:lnTo>
                <a:lnTo>
                  <a:pt x="79506" y="11387"/>
                </a:lnTo>
                <a:lnTo>
                  <a:pt x="77459" y="11483"/>
                </a:lnTo>
                <a:lnTo>
                  <a:pt x="75419" y="11709"/>
                </a:lnTo>
                <a:lnTo>
                  <a:pt x="73382" y="12030"/>
                </a:lnTo>
                <a:lnTo>
                  <a:pt x="71349" y="12409"/>
                </a:lnTo>
                <a:lnTo>
                  <a:pt x="69317" y="12810"/>
                </a:lnTo>
                <a:lnTo>
                  <a:pt x="67286" y="13198"/>
                </a:lnTo>
                <a:lnTo>
                  <a:pt x="65254" y="13536"/>
                </a:lnTo>
                <a:lnTo>
                  <a:pt x="63218" y="13789"/>
                </a:lnTo>
                <a:lnTo>
                  <a:pt x="61179" y="13921"/>
                </a:lnTo>
                <a:lnTo>
                  <a:pt x="59143" y="13999"/>
                </a:lnTo>
                <a:lnTo>
                  <a:pt x="57135" y="14117"/>
                </a:lnTo>
                <a:lnTo>
                  <a:pt x="55137" y="14279"/>
                </a:lnTo>
                <a:lnTo>
                  <a:pt x="53129" y="14489"/>
                </a:lnTo>
                <a:lnTo>
                  <a:pt x="51092" y="14751"/>
                </a:lnTo>
                <a:lnTo>
                  <a:pt x="49135" y="14978"/>
                </a:lnTo>
                <a:lnTo>
                  <a:pt x="47187" y="15124"/>
                </a:lnTo>
                <a:lnTo>
                  <a:pt x="45245" y="15217"/>
                </a:lnTo>
                <a:lnTo>
                  <a:pt x="43308" y="15286"/>
                </a:lnTo>
                <a:lnTo>
                  <a:pt x="41374" y="15358"/>
                </a:lnTo>
                <a:lnTo>
                  <a:pt x="39442" y="15461"/>
                </a:lnTo>
                <a:lnTo>
                  <a:pt x="37509" y="15623"/>
                </a:lnTo>
                <a:lnTo>
                  <a:pt x="35574" y="15873"/>
                </a:lnTo>
                <a:lnTo>
                  <a:pt x="33636" y="16238"/>
                </a:lnTo>
                <a:lnTo>
                  <a:pt x="31704" y="16711"/>
                </a:lnTo>
                <a:lnTo>
                  <a:pt x="29727" y="17202"/>
                </a:lnTo>
                <a:lnTo>
                  <a:pt x="27729" y="17580"/>
                </a:lnTo>
                <a:lnTo>
                  <a:pt x="25734" y="17716"/>
                </a:lnTo>
                <a:lnTo>
                  <a:pt x="23765" y="17480"/>
                </a:lnTo>
                <a:lnTo>
                  <a:pt x="22383" y="16957"/>
                </a:lnTo>
                <a:lnTo>
                  <a:pt x="21044" y="16214"/>
                </a:lnTo>
                <a:lnTo>
                  <a:pt x="19700" y="15473"/>
                </a:lnTo>
                <a:lnTo>
                  <a:pt x="18303" y="14954"/>
                </a:lnTo>
                <a:lnTo>
                  <a:pt x="17025" y="14642"/>
                </a:lnTo>
                <a:lnTo>
                  <a:pt x="15719" y="14312"/>
                </a:lnTo>
                <a:lnTo>
                  <a:pt x="14409" y="14007"/>
                </a:lnTo>
                <a:lnTo>
                  <a:pt x="13122" y="13767"/>
                </a:lnTo>
                <a:lnTo>
                  <a:pt x="11832" y="13706"/>
                </a:lnTo>
                <a:lnTo>
                  <a:pt x="10531" y="13808"/>
                </a:lnTo>
                <a:lnTo>
                  <a:pt x="9229" y="13911"/>
                </a:lnTo>
                <a:lnTo>
                  <a:pt x="7937" y="13855"/>
                </a:lnTo>
                <a:lnTo>
                  <a:pt x="6569" y="13659"/>
                </a:lnTo>
                <a:lnTo>
                  <a:pt x="4921" y="13324"/>
                </a:lnTo>
                <a:lnTo>
                  <a:pt x="3317" y="12735"/>
                </a:lnTo>
                <a:lnTo>
                  <a:pt x="2080" y="11778"/>
                </a:lnTo>
                <a:lnTo>
                  <a:pt x="1686" y="15688"/>
                </a:lnTo>
                <a:lnTo>
                  <a:pt x="1614" y="20011"/>
                </a:lnTo>
                <a:lnTo>
                  <a:pt x="1728" y="24487"/>
                </a:lnTo>
                <a:lnTo>
                  <a:pt x="1895" y="28858"/>
                </a:lnTo>
                <a:lnTo>
                  <a:pt x="1980" y="32864"/>
                </a:lnTo>
                <a:lnTo>
                  <a:pt x="1974" y="37421"/>
                </a:lnTo>
                <a:lnTo>
                  <a:pt x="1965" y="41972"/>
                </a:lnTo>
                <a:lnTo>
                  <a:pt x="1963" y="46518"/>
                </a:lnTo>
                <a:lnTo>
                  <a:pt x="1981" y="51060"/>
                </a:lnTo>
                <a:lnTo>
                  <a:pt x="2030" y="55599"/>
                </a:lnTo>
                <a:lnTo>
                  <a:pt x="2121" y="60136"/>
                </a:lnTo>
                <a:lnTo>
                  <a:pt x="2267" y="64673"/>
                </a:lnTo>
                <a:lnTo>
                  <a:pt x="2478" y="69210"/>
                </a:lnTo>
                <a:lnTo>
                  <a:pt x="2701" y="73696"/>
                </a:lnTo>
                <a:lnTo>
                  <a:pt x="2879" y="78162"/>
                </a:lnTo>
                <a:lnTo>
                  <a:pt x="3019" y="82614"/>
                </a:lnTo>
                <a:lnTo>
                  <a:pt x="3125" y="87062"/>
                </a:lnTo>
                <a:lnTo>
                  <a:pt x="3201" y="91514"/>
                </a:lnTo>
                <a:lnTo>
                  <a:pt x="3253" y="95976"/>
                </a:lnTo>
                <a:lnTo>
                  <a:pt x="3285" y="100459"/>
                </a:lnTo>
                <a:lnTo>
                  <a:pt x="3303" y="104968"/>
                </a:lnTo>
                <a:lnTo>
                  <a:pt x="3320" y="100648"/>
                </a:lnTo>
                <a:lnTo>
                  <a:pt x="3659" y="96415"/>
                </a:lnTo>
                <a:lnTo>
                  <a:pt x="4174" y="92226"/>
                </a:lnTo>
                <a:lnTo>
                  <a:pt x="4716" y="88037"/>
                </a:lnTo>
                <a:lnTo>
                  <a:pt x="5139" y="83805"/>
                </a:lnTo>
                <a:lnTo>
                  <a:pt x="5294" y="79486"/>
                </a:lnTo>
                <a:lnTo>
                  <a:pt x="5314" y="74812"/>
                </a:lnTo>
                <a:lnTo>
                  <a:pt x="5393" y="70063"/>
                </a:lnTo>
                <a:lnTo>
                  <a:pt x="5473" y="65281"/>
                </a:lnTo>
                <a:lnTo>
                  <a:pt x="5495" y="60508"/>
                </a:lnTo>
                <a:lnTo>
                  <a:pt x="5402" y="55783"/>
                </a:lnTo>
                <a:lnTo>
                  <a:pt x="5134" y="51150"/>
                </a:lnTo>
                <a:lnTo>
                  <a:pt x="4813" y="46155"/>
                </a:lnTo>
                <a:lnTo>
                  <a:pt x="4576" y="41199"/>
                </a:lnTo>
                <a:lnTo>
                  <a:pt x="4285" y="36261"/>
                </a:lnTo>
                <a:lnTo>
                  <a:pt x="3798" y="31319"/>
                </a:lnTo>
                <a:lnTo>
                  <a:pt x="3609" y="29537"/>
                </a:lnTo>
                <a:lnTo>
                  <a:pt x="3476" y="27807"/>
                </a:lnTo>
                <a:lnTo>
                  <a:pt x="3352" y="26074"/>
                </a:lnTo>
                <a:lnTo>
                  <a:pt x="3190" y="24285"/>
                </a:lnTo>
                <a:lnTo>
                  <a:pt x="2790" y="22389"/>
                </a:lnTo>
                <a:lnTo>
                  <a:pt x="2225" y="20285"/>
                </a:lnTo>
                <a:lnTo>
                  <a:pt x="1892" y="18177"/>
                </a:lnTo>
                <a:lnTo>
                  <a:pt x="2191" y="16273"/>
                </a:lnTo>
                <a:lnTo>
                  <a:pt x="4236" y="16587"/>
                </a:lnTo>
                <a:lnTo>
                  <a:pt x="6344" y="17509"/>
                </a:lnTo>
                <a:lnTo>
                  <a:pt x="8426" y="18702"/>
                </a:lnTo>
                <a:lnTo>
                  <a:pt x="10396" y="19829"/>
                </a:lnTo>
                <a:lnTo>
                  <a:pt x="12245" y="20641"/>
                </a:lnTo>
                <a:lnTo>
                  <a:pt x="14177" y="21232"/>
                </a:lnTo>
                <a:lnTo>
                  <a:pt x="16166" y="21637"/>
                </a:lnTo>
                <a:lnTo>
                  <a:pt x="18187" y="21895"/>
                </a:lnTo>
                <a:lnTo>
                  <a:pt x="20215" y="22043"/>
                </a:lnTo>
                <a:lnTo>
                  <a:pt x="22225" y="22119"/>
                </a:lnTo>
                <a:lnTo>
                  <a:pt x="24190" y="22160"/>
                </a:lnTo>
                <a:lnTo>
                  <a:pt x="26086" y="22204"/>
                </a:lnTo>
                <a:lnTo>
                  <a:pt x="28142" y="22245"/>
                </a:lnTo>
                <a:lnTo>
                  <a:pt x="30197" y="22242"/>
                </a:lnTo>
                <a:lnTo>
                  <a:pt x="32251" y="22197"/>
                </a:lnTo>
                <a:lnTo>
                  <a:pt x="34304" y="22115"/>
                </a:lnTo>
                <a:lnTo>
                  <a:pt x="36356" y="21996"/>
                </a:lnTo>
                <a:lnTo>
                  <a:pt x="38407" y="21846"/>
                </a:lnTo>
                <a:lnTo>
                  <a:pt x="40458" y="21666"/>
                </a:lnTo>
                <a:lnTo>
                  <a:pt x="42508" y="21459"/>
                </a:lnTo>
                <a:lnTo>
                  <a:pt x="44557" y="21229"/>
                </a:lnTo>
                <a:lnTo>
                  <a:pt x="46606" y="20978"/>
                </a:lnTo>
                <a:lnTo>
                  <a:pt x="48655" y="20709"/>
                </a:lnTo>
                <a:lnTo>
                  <a:pt x="50703" y="20426"/>
                </a:lnTo>
                <a:lnTo>
                  <a:pt x="52750" y="20131"/>
                </a:lnTo>
                <a:lnTo>
                  <a:pt x="54797" y="19828"/>
                </a:lnTo>
                <a:lnTo>
                  <a:pt x="56844" y="19518"/>
                </a:lnTo>
                <a:lnTo>
                  <a:pt x="58891" y="19205"/>
                </a:lnTo>
                <a:lnTo>
                  <a:pt x="60937" y="18893"/>
                </a:lnTo>
                <a:lnTo>
                  <a:pt x="62984" y="18584"/>
                </a:lnTo>
                <a:lnTo>
                  <a:pt x="65030" y="18280"/>
                </a:lnTo>
                <a:lnTo>
                  <a:pt x="67054" y="17982"/>
                </a:lnTo>
                <a:lnTo>
                  <a:pt x="69080" y="17682"/>
                </a:lnTo>
                <a:lnTo>
                  <a:pt x="71108" y="17382"/>
                </a:lnTo>
                <a:lnTo>
                  <a:pt x="73138" y="17086"/>
                </a:lnTo>
                <a:lnTo>
                  <a:pt x="75169" y="16798"/>
                </a:lnTo>
                <a:lnTo>
                  <a:pt x="77202" y="16520"/>
                </a:lnTo>
                <a:lnTo>
                  <a:pt x="79236" y="16256"/>
                </a:lnTo>
                <a:lnTo>
                  <a:pt x="81270" y="16009"/>
                </a:lnTo>
                <a:lnTo>
                  <a:pt x="83305" y="15782"/>
                </a:lnTo>
                <a:lnTo>
                  <a:pt x="85340" y="15579"/>
                </a:lnTo>
                <a:lnTo>
                  <a:pt x="87375" y="15404"/>
                </a:lnTo>
                <a:lnTo>
                  <a:pt x="89409" y="15258"/>
                </a:lnTo>
                <a:lnTo>
                  <a:pt x="91443" y="15146"/>
                </a:lnTo>
                <a:lnTo>
                  <a:pt x="93476" y="15071"/>
                </a:lnTo>
                <a:lnTo>
                  <a:pt x="95508" y="15035"/>
                </a:lnTo>
                <a:lnTo>
                  <a:pt x="97538" y="15044"/>
                </a:lnTo>
                <a:lnTo>
                  <a:pt x="99603" y="14874"/>
                </a:lnTo>
                <a:lnTo>
                  <a:pt x="101626" y="14457"/>
                </a:lnTo>
                <a:lnTo>
                  <a:pt x="103645" y="14023"/>
                </a:lnTo>
                <a:lnTo>
                  <a:pt x="105696" y="13801"/>
                </a:lnTo>
                <a:lnTo>
                  <a:pt x="106753" y="13839"/>
                </a:lnTo>
                <a:lnTo>
                  <a:pt x="107752" y="13828"/>
                </a:lnTo>
                <a:lnTo>
                  <a:pt x="108697" y="13513"/>
                </a:lnTo>
                <a:lnTo>
                  <a:pt x="109592" y="12640"/>
                </a:lnTo>
              </a:path>
            </a:pathLst>
          </a:custGeom>
          <a:noFill/>
          <a:ln w="12700" cap="flat" cmpd="sng">
            <a:solidFill>
              <a:srgbClr val="49C8F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8" name="Shape 238"/>
          <p:cNvSpPr txBox="1"/>
          <p:nvPr/>
        </p:nvSpPr>
        <p:spPr>
          <a:xfrm>
            <a:off x="160418" y="1597972"/>
            <a:ext cx="3619494" cy="1107901"/>
          </a:xfrm>
          <a:prstGeom prst="rect">
            <a:avLst/>
          </a:prstGeom>
          <a:noFill/>
          <a:ln>
            <a:noFill/>
          </a:ln>
        </p:spPr>
        <p:txBody>
          <a:bodyPr spcFirstLastPara="1" wrap="square" lIns="0" tIns="0" rIns="0" bIns="0" anchor="t" anchorCtr="0">
            <a:noAutofit/>
          </a:bodyPr>
          <a:lstStyle/>
          <a:p>
            <a:pPr marL="0" marR="72390" lvl="0" indent="0" algn="ctr" rtl="0">
              <a:lnSpc>
                <a:spcPct val="100000"/>
              </a:lnSpc>
              <a:spcBef>
                <a:spcPts val="0"/>
              </a:spcBef>
              <a:spcAft>
                <a:spcPts val="0"/>
              </a:spcAft>
              <a:buClr>
                <a:srgbClr val="231F20"/>
              </a:buClr>
              <a:buFont typeface="Times New Roman"/>
              <a:buNone/>
            </a:pPr>
            <a:r>
              <a:rPr lang="eu-ES" sz="2800" b="1" i="1" u="none" strike="noStrike" cap="none" dirty="0">
                <a:solidFill>
                  <a:srgbClr val="231F20"/>
                </a:solidFill>
                <a:latin typeface="Times New Roman"/>
                <a:ea typeface="Times New Roman"/>
                <a:cs typeface="Times New Roman"/>
                <a:sym typeface="Times New Roman"/>
              </a:rPr>
              <a:t>Egoerei	erantzuten</a:t>
            </a:r>
            <a:endParaRPr sz="2800" b="1" i="0" u="none" strike="noStrike" cap="none" dirty="0">
              <a:solidFill>
                <a:srgbClr val="000000"/>
              </a:solidFill>
              <a:latin typeface="Times New Roman"/>
              <a:ea typeface="Times New Roman"/>
              <a:cs typeface="Times New Roman"/>
              <a:sym typeface="Times New Roman"/>
            </a:endParaRPr>
          </a:p>
          <a:p>
            <a:pPr marL="34925" marR="0" lvl="0" indent="-9525" algn="ctr" rtl="0">
              <a:lnSpc>
                <a:spcPct val="100000"/>
              </a:lnSpc>
              <a:spcBef>
                <a:spcPts val="1280"/>
              </a:spcBef>
              <a:spcAft>
                <a:spcPts val="0"/>
              </a:spcAft>
              <a:buClr>
                <a:srgbClr val="231F20"/>
              </a:buClr>
              <a:buFont typeface="Times New Roman"/>
              <a:buNone/>
            </a:pPr>
            <a:r>
              <a:rPr lang="eu-ES" sz="2800" b="1" i="1" strike="noStrike" cap="none" dirty="0">
                <a:solidFill>
                  <a:srgbClr val="231F20"/>
                </a:solidFill>
                <a:latin typeface="Times New Roman"/>
                <a:ea typeface="Times New Roman"/>
                <a:cs typeface="Times New Roman"/>
                <a:sym typeface="Times New Roman"/>
              </a:rPr>
              <a:t>	dakien	pertsona</a:t>
            </a:r>
            <a:r>
              <a:rPr lang="eu-ES" sz="2600" b="0" i="1" strike="noStrike" cap="none" dirty="0">
                <a:solidFill>
                  <a:srgbClr val="231F20"/>
                </a:solidFill>
                <a:latin typeface="Times New Roman"/>
                <a:ea typeface="Times New Roman"/>
                <a:cs typeface="Times New Roman"/>
                <a:sym typeface="Times New Roman"/>
              </a:rPr>
              <a:t>	</a:t>
            </a:r>
            <a:endParaRPr sz="2600" b="0" i="0"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215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2150" b="0" i="0" u="none" strike="noStrike" cap="none" dirty="0">
              <a:solidFill>
                <a:srgbClr val="000000"/>
              </a:solidFill>
              <a:latin typeface="Times New Roman"/>
              <a:ea typeface="Times New Roman"/>
              <a:cs typeface="Times New Roman"/>
              <a:sym typeface="Times New Roman"/>
            </a:endParaRPr>
          </a:p>
          <a:p>
            <a:pPr lvl="3">
              <a:buClr>
                <a:srgbClr val="231F20"/>
              </a:buClr>
              <a:buSzPts val="2400"/>
            </a:pPr>
            <a:endParaRPr sz="2400" b="0" i="0" u="none" strike="noStrike" cap="none" dirty="0">
              <a:solidFill>
                <a:srgbClr val="000000"/>
              </a:solidFill>
              <a:latin typeface="Calibri"/>
              <a:ea typeface="Calibri"/>
              <a:cs typeface="Calibri"/>
              <a:sym typeface="Calibri"/>
            </a:endParaRPr>
          </a:p>
        </p:txBody>
      </p:sp>
      <p:sp>
        <p:nvSpPr>
          <p:cNvPr id="239" name="Shape 239"/>
          <p:cNvSpPr/>
          <p:nvPr/>
        </p:nvSpPr>
        <p:spPr>
          <a:xfrm>
            <a:off x="3685920" y="1462936"/>
            <a:ext cx="187984" cy="2169286"/>
          </a:xfrm>
          <a:custGeom>
            <a:avLst/>
            <a:gdLst/>
            <a:ahLst/>
            <a:cxnLst/>
            <a:rect l="0" t="0" r="0" b="0"/>
            <a:pathLst>
              <a:path w="120000" h="120000" extrusionOk="0">
                <a:moveTo>
                  <a:pt x="36579" y="119941"/>
                </a:moveTo>
                <a:lnTo>
                  <a:pt x="90492" y="118485"/>
                </a:lnTo>
                <a:lnTo>
                  <a:pt x="114422" y="114564"/>
                </a:lnTo>
                <a:lnTo>
                  <a:pt x="118713" y="109491"/>
                </a:lnTo>
                <a:lnTo>
                  <a:pt x="113705" y="104583"/>
                </a:lnTo>
                <a:lnTo>
                  <a:pt x="109740" y="101154"/>
                </a:lnTo>
                <a:lnTo>
                  <a:pt x="111166" y="97914"/>
                </a:lnTo>
                <a:lnTo>
                  <a:pt x="113602" y="94655"/>
                </a:lnTo>
                <a:lnTo>
                  <a:pt x="114278" y="91399"/>
                </a:lnTo>
                <a:lnTo>
                  <a:pt x="110438" y="88170"/>
                </a:lnTo>
                <a:lnTo>
                  <a:pt x="94344" y="84904"/>
                </a:lnTo>
                <a:lnTo>
                  <a:pt x="68912" y="81838"/>
                </a:lnTo>
                <a:lnTo>
                  <a:pt x="45845" y="78732"/>
                </a:lnTo>
                <a:lnTo>
                  <a:pt x="36850" y="75350"/>
                </a:lnTo>
                <a:lnTo>
                  <a:pt x="36697" y="70589"/>
                </a:lnTo>
                <a:lnTo>
                  <a:pt x="32168" y="65850"/>
                </a:lnTo>
                <a:lnTo>
                  <a:pt x="24865" y="61122"/>
                </a:lnTo>
                <a:lnTo>
                  <a:pt x="16392" y="56394"/>
                </a:lnTo>
                <a:lnTo>
                  <a:pt x="8354" y="51655"/>
                </a:lnTo>
                <a:lnTo>
                  <a:pt x="2356" y="46896"/>
                </a:lnTo>
                <a:lnTo>
                  <a:pt x="0" y="42105"/>
                </a:lnTo>
                <a:lnTo>
                  <a:pt x="0" y="0"/>
                </a:lnTo>
                <a:lnTo>
                  <a:pt x="0" y="31"/>
                </a:lnTo>
              </a:path>
            </a:pathLst>
          </a:custGeom>
          <a:noFill/>
          <a:ln w="12700" cap="flat" cmpd="sng">
            <a:solidFill>
              <a:srgbClr val="6DCFF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0" name="Shape 240"/>
          <p:cNvSpPr/>
          <p:nvPr/>
        </p:nvSpPr>
        <p:spPr>
          <a:xfrm>
            <a:off x="3039575" y="907208"/>
            <a:ext cx="282762" cy="555728"/>
          </a:xfrm>
          <a:custGeom>
            <a:avLst/>
            <a:gdLst/>
            <a:ahLst/>
            <a:cxnLst/>
            <a:rect l="0" t="0" r="0" b="0"/>
            <a:pathLst>
              <a:path w="120000" h="120000" extrusionOk="0">
                <a:moveTo>
                  <a:pt x="0" y="26019"/>
                </a:moveTo>
                <a:lnTo>
                  <a:pt x="33765" y="39910"/>
                </a:lnTo>
                <a:lnTo>
                  <a:pt x="49671" y="53850"/>
                </a:lnTo>
                <a:lnTo>
                  <a:pt x="60927" y="65075"/>
                </a:lnTo>
                <a:lnTo>
                  <a:pt x="70308" y="77997"/>
                </a:lnTo>
                <a:lnTo>
                  <a:pt x="77599" y="105427"/>
                </a:lnTo>
                <a:lnTo>
                  <a:pt x="80433" y="119947"/>
                </a:lnTo>
                <a:lnTo>
                  <a:pt x="85779" y="113701"/>
                </a:lnTo>
                <a:lnTo>
                  <a:pt x="82498" y="104756"/>
                </a:lnTo>
                <a:lnTo>
                  <a:pt x="75452" y="95474"/>
                </a:lnTo>
                <a:lnTo>
                  <a:pt x="69504" y="88215"/>
                </a:lnTo>
                <a:lnTo>
                  <a:pt x="57097" y="72581"/>
                </a:lnTo>
                <a:lnTo>
                  <a:pt x="43600" y="57884"/>
                </a:lnTo>
                <a:lnTo>
                  <a:pt x="30315" y="42950"/>
                </a:lnTo>
                <a:lnTo>
                  <a:pt x="18541" y="26608"/>
                </a:lnTo>
                <a:lnTo>
                  <a:pt x="37277" y="27328"/>
                </a:lnTo>
                <a:lnTo>
                  <a:pt x="55257" y="35326"/>
                </a:lnTo>
                <a:lnTo>
                  <a:pt x="71174" y="47150"/>
                </a:lnTo>
                <a:lnTo>
                  <a:pt x="83718" y="59348"/>
                </a:lnTo>
                <a:lnTo>
                  <a:pt x="93124" y="72220"/>
                </a:lnTo>
                <a:lnTo>
                  <a:pt x="101188" y="99745"/>
                </a:lnTo>
                <a:lnTo>
                  <a:pt x="101793" y="114458"/>
                </a:lnTo>
                <a:lnTo>
                  <a:pt x="99998" y="100643"/>
                </a:lnTo>
                <a:lnTo>
                  <a:pt x="95729" y="89277"/>
                </a:lnTo>
                <a:lnTo>
                  <a:pt x="90217" y="78214"/>
                </a:lnTo>
                <a:lnTo>
                  <a:pt x="84688" y="65308"/>
                </a:lnTo>
                <a:lnTo>
                  <a:pt x="77572" y="47146"/>
                </a:lnTo>
                <a:lnTo>
                  <a:pt x="68818" y="30568"/>
                </a:lnTo>
                <a:lnTo>
                  <a:pt x="57078" y="15033"/>
                </a:lnTo>
                <a:lnTo>
                  <a:pt x="41003" y="0"/>
                </a:lnTo>
                <a:lnTo>
                  <a:pt x="54109" y="12691"/>
                </a:lnTo>
                <a:lnTo>
                  <a:pt x="71132" y="28194"/>
                </a:lnTo>
                <a:lnTo>
                  <a:pt x="87678" y="45027"/>
                </a:lnTo>
                <a:lnTo>
                  <a:pt x="99350" y="61708"/>
                </a:lnTo>
                <a:lnTo>
                  <a:pt x="101751" y="76756"/>
                </a:lnTo>
                <a:lnTo>
                  <a:pt x="98969" y="58821"/>
                </a:lnTo>
                <a:lnTo>
                  <a:pt x="92735" y="42056"/>
                </a:lnTo>
                <a:lnTo>
                  <a:pt x="86644" y="25132"/>
                </a:lnTo>
                <a:lnTo>
                  <a:pt x="84293" y="6715"/>
                </a:lnTo>
                <a:lnTo>
                  <a:pt x="90200" y="18109"/>
                </a:lnTo>
                <a:lnTo>
                  <a:pt x="98842" y="30636"/>
                </a:lnTo>
                <a:lnTo>
                  <a:pt x="109107" y="42425"/>
                </a:lnTo>
                <a:lnTo>
                  <a:pt x="119886" y="51607"/>
                </a:lnTo>
                <a:lnTo>
                  <a:pt x="108301" y="40809"/>
                </a:lnTo>
                <a:lnTo>
                  <a:pt x="100785" y="28625"/>
                </a:lnTo>
                <a:lnTo>
                  <a:pt x="94472" y="15743"/>
                </a:lnTo>
                <a:lnTo>
                  <a:pt x="86495" y="2855"/>
                </a:lnTo>
                <a:lnTo>
                  <a:pt x="92705" y="2760"/>
                </a:lnTo>
                <a:lnTo>
                  <a:pt x="97416" y="4322"/>
                </a:lnTo>
                <a:lnTo>
                  <a:pt x="100492" y="7572"/>
                </a:lnTo>
                <a:lnTo>
                  <a:pt x="101793" y="12546"/>
                </a:lnTo>
              </a:path>
            </a:pathLst>
          </a:custGeom>
          <a:noFill/>
          <a:ln w="12700" cap="flat" cmpd="sng">
            <a:solidFill>
              <a:srgbClr val="6DCFF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1" name="Shape 241"/>
          <p:cNvSpPr/>
          <p:nvPr/>
        </p:nvSpPr>
        <p:spPr>
          <a:xfrm>
            <a:off x="512559" y="2770602"/>
            <a:ext cx="293339" cy="593143"/>
          </a:xfrm>
          <a:custGeom>
            <a:avLst/>
            <a:gdLst/>
            <a:ahLst/>
            <a:cxnLst/>
            <a:rect l="0" t="0" r="0" b="0"/>
            <a:pathLst>
              <a:path w="120000" h="120000" extrusionOk="0">
                <a:moveTo>
                  <a:pt x="0" y="56994"/>
                </a:moveTo>
                <a:lnTo>
                  <a:pt x="5944" y="69340"/>
                </a:lnTo>
                <a:lnTo>
                  <a:pt x="13410" y="82334"/>
                </a:lnTo>
                <a:lnTo>
                  <a:pt x="23472" y="93391"/>
                </a:lnTo>
                <a:lnTo>
                  <a:pt x="37205" y="99927"/>
                </a:lnTo>
                <a:lnTo>
                  <a:pt x="38601" y="102741"/>
                </a:lnTo>
                <a:lnTo>
                  <a:pt x="38953" y="105617"/>
                </a:lnTo>
                <a:lnTo>
                  <a:pt x="38267" y="108561"/>
                </a:lnTo>
                <a:lnTo>
                  <a:pt x="37381" y="97359"/>
                </a:lnTo>
                <a:lnTo>
                  <a:pt x="35163" y="87512"/>
                </a:lnTo>
                <a:lnTo>
                  <a:pt x="31369" y="77876"/>
                </a:lnTo>
                <a:lnTo>
                  <a:pt x="25759" y="67311"/>
                </a:lnTo>
                <a:lnTo>
                  <a:pt x="21678" y="57970"/>
                </a:lnTo>
                <a:lnTo>
                  <a:pt x="19214" y="48674"/>
                </a:lnTo>
                <a:lnTo>
                  <a:pt x="16849" y="39492"/>
                </a:lnTo>
                <a:lnTo>
                  <a:pt x="13067" y="30491"/>
                </a:lnTo>
                <a:lnTo>
                  <a:pt x="20290" y="40464"/>
                </a:lnTo>
                <a:lnTo>
                  <a:pt x="25887" y="51128"/>
                </a:lnTo>
                <a:lnTo>
                  <a:pt x="31240" y="61937"/>
                </a:lnTo>
                <a:lnTo>
                  <a:pt x="37730" y="72342"/>
                </a:lnTo>
                <a:lnTo>
                  <a:pt x="46465" y="85652"/>
                </a:lnTo>
                <a:lnTo>
                  <a:pt x="55185" y="99214"/>
                </a:lnTo>
                <a:lnTo>
                  <a:pt x="66012" y="111247"/>
                </a:lnTo>
                <a:lnTo>
                  <a:pt x="81069" y="119969"/>
                </a:lnTo>
                <a:lnTo>
                  <a:pt x="80674" y="104117"/>
                </a:lnTo>
                <a:lnTo>
                  <a:pt x="71536" y="87665"/>
                </a:lnTo>
                <a:lnTo>
                  <a:pt x="58141" y="72330"/>
                </a:lnTo>
                <a:lnTo>
                  <a:pt x="44976" y="59830"/>
                </a:lnTo>
                <a:lnTo>
                  <a:pt x="33670" y="50648"/>
                </a:lnTo>
                <a:lnTo>
                  <a:pt x="21858" y="40708"/>
                </a:lnTo>
                <a:lnTo>
                  <a:pt x="13292" y="29678"/>
                </a:lnTo>
                <a:lnTo>
                  <a:pt x="11728" y="17227"/>
                </a:lnTo>
                <a:lnTo>
                  <a:pt x="26227" y="28143"/>
                </a:lnTo>
                <a:lnTo>
                  <a:pt x="38975" y="40621"/>
                </a:lnTo>
                <a:lnTo>
                  <a:pt x="50598" y="54076"/>
                </a:lnTo>
                <a:lnTo>
                  <a:pt x="61718" y="67925"/>
                </a:lnTo>
                <a:lnTo>
                  <a:pt x="69733" y="78925"/>
                </a:lnTo>
                <a:lnTo>
                  <a:pt x="79827" y="92431"/>
                </a:lnTo>
                <a:lnTo>
                  <a:pt x="91221" y="104382"/>
                </a:lnTo>
                <a:lnTo>
                  <a:pt x="103136" y="110716"/>
                </a:lnTo>
                <a:lnTo>
                  <a:pt x="99864" y="99296"/>
                </a:lnTo>
                <a:lnTo>
                  <a:pt x="91457" y="87383"/>
                </a:lnTo>
                <a:lnTo>
                  <a:pt x="81163" y="75813"/>
                </a:lnTo>
                <a:lnTo>
                  <a:pt x="72224" y="65423"/>
                </a:lnTo>
                <a:lnTo>
                  <a:pt x="62851" y="49738"/>
                </a:lnTo>
                <a:lnTo>
                  <a:pt x="55673" y="33025"/>
                </a:lnTo>
                <a:lnTo>
                  <a:pt x="48437" y="16155"/>
                </a:lnTo>
                <a:lnTo>
                  <a:pt x="38895" y="0"/>
                </a:lnTo>
                <a:lnTo>
                  <a:pt x="45831" y="15961"/>
                </a:lnTo>
                <a:lnTo>
                  <a:pt x="54725" y="31949"/>
                </a:lnTo>
                <a:lnTo>
                  <a:pt x="65330" y="47706"/>
                </a:lnTo>
                <a:lnTo>
                  <a:pt x="77399" y="62975"/>
                </a:lnTo>
                <a:lnTo>
                  <a:pt x="90686" y="77498"/>
                </a:lnTo>
                <a:lnTo>
                  <a:pt x="104943" y="91017"/>
                </a:lnTo>
                <a:lnTo>
                  <a:pt x="119924" y="103275"/>
                </a:lnTo>
              </a:path>
            </a:pathLst>
          </a:custGeom>
          <a:noFill/>
          <a:ln w="12700" cap="flat" cmpd="sng">
            <a:solidFill>
              <a:srgbClr val="6DCFF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42" name="Shape 242"/>
          <p:cNvPicPr preferRelativeResize="0"/>
          <p:nvPr/>
        </p:nvPicPr>
        <p:blipFill rotWithShape="1">
          <a:blip r:embed="rId4">
            <a:alphaModFix/>
          </a:blip>
          <a:srcRect/>
          <a:stretch/>
        </p:blipFill>
        <p:spPr>
          <a:xfrm>
            <a:off x="4032596" y="6381328"/>
            <a:ext cx="1078807" cy="281692"/>
          </a:xfrm>
          <a:prstGeom prst="rect">
            <a:avLst/>
          </a:prstGeom>
          <a:noFill/>
          <a:ln>
            <a:noFill/>
          </a:ln>
        </p:spPr>
      </p:pic>
      <p:sp>
        <p:nvSpPr>
          <p:cNvPr id="12" name="Shape 254"/>
          <p:cNvSpPr txBox="1"/>
          <p:nvPr/>
        </p:nvSpPr>
        <p:spPr>
          <a:xfrm>
            <a:off x="1043608" y="3363745"/>
            <a:ext cx="2532546" cy="2880789"/>
          </a:xfrm>
          <a:prstGeom prst="rect">
            <a:avLst/>
          </a:prstGeom>
          <a:noFill/>
          <a:ln>
            <a:noFill/>
          </a:ln>
        </p:spPr>
        <p:txBody>
          <a:bodyPr spcFirstLastPara="1" wrap="square" lIns="0" tIns="0" rIns="0" bIns="0" anchor="t" anchorCtr="0">
            <a:noAutofit/>
          </a:bodyPr>
          <a:lstStyle/>
          <a:p>
            <a:pPr marL="12700" marR="5080" lvl="1" algn="just">
              <a:lnSpc>
                <a:spcPct val="116700"/>
              </a:lnSpc>
              <a:buClr>
                <a:srgbClr val="231F20"/>
              </a:buClr>
              <a:buFont typeface="Calibri"/>
              <a:buNone/>
            </a:pPr>
            <a:r>
              <a:rPr lang="eu-ES" sz="2400" b="1" i="0" u="none" strike="noStrike" cap="none" dirty="0" smtClean="0">
                <a:solidFill>
                  <a:srgbClr val="00B0F0"/>
                </a:solidFill>
                <a:latin typeface="Calibri"/>
                <a:ea typeface="Calibri"/>
                <a:cs typeface="Calibri"/>
                <a:sym typeface="Calibri"/>
              </a:rPr>
              <a:t>Pertsona</a:t>
            </a:r>
          </a:p>
          <a:p>
            <a:pPr marL="12700" marR="5080" lvl="1" algn="just">
              <a:lnSpc>
                <a:spcPct val="116700"/>
              </a:lnSpc>
              <a:buClr>
                <a:srgbClr val="231F20"/>
              </a:buClr>
              <a:buFont typeface="Calibri"/>
              <a:buNone/>
            </a:pPr>
            <a:r>
              <a:rPr lang="eu-ES" sz="2400" b="1" dirty="0" smtClean="0">
                <a:solidFill>
                  <a:srgbClr val="00B0F0"/>
                </a:solidFill>
                <a:latin typeface="Calibri"/>
                <a:ea typeface="Calibri"/>
                <a:cs typeface="Calibri"/>
                <a:sym typeface="Calibri"/>
              </a:rPr>
              <a:t>Euskalduna</a:t>
            </a:r>
          </a:p>
          <a:p>
            <a:pPr marL="12700" marR="5080" lvl="1" algn="just">
              <a:lnSpc>
                <a:spcPct val="116700"/>
              </a:lnSpc>
              <a:buClr>
                <a:srgbClr val="231F20"/>
              </a:buClr>
              <a:buFont typeface="Calibri"/>
              <a:buNone/>
            </a:pPr>
            <a:r>
              <a:rPr lang="eu-ES" sz="2400" b="1" i="0" u="none" strike="noStrike" cap="none" dirty="0" smtClean="0">
                <a:solidFill>
                  <a:srgbClr val="00B0F0"/>
                </a:solidFill>
                <a:latin typeface="Calibri"/>
                <a:ea typeface="Calibri"/>
                <a:cs typeface="Calibri"/>
                <a:sym typeface="Calibri"/>
              </a:rPr>
              <a:t>Kooperatiboa</a:t>
            </a:r>
          </a:p>
          <a:p>
            <a:pPr marL="12700" marR="5080" lvl="1" algn="just">
              <a:lnSpc>
                <a:spcPct val="116700"/>
              </a:lnSpc>
              <a:buClr>
                <a:srgbClr val="231F20"/>
              </a:buClr>
              <a:buFont typeface="Calibri"/>
              <a:buNone/>
            </a:pPr>
            <a:r>
              <a:rPr lang="eu-ES" sz="2400" b="1" dirty="0" smtClean="0">
                <a:solidFill>
                  <a:srgbClr val="00B0F0"/>
                </a:solidFill>
                <a:latin typeface="Calibri"/>
                <a:ea typeface="Calibri"/>
                <a:cs typeface="Calibri"/>
                <a:sym typeface="Calibri"/>
              </a:rPr>
              <a:t>Konpetentea</a:t>
            </a:r>
            <a:endParaRPr sz="2400" b="0" i="0" u="none" strike="noStrike" cap="none" dirty="0">
              <a:solidFill>
                <a:srgbClr val="00B0F0"/>
              </a:solidFill>
              <a:latin typeface="Calibri"/>
              <a:ea typeface="Calibri"/>
              <a:cs typeface="Calibri"/>
              <a:sym typeface="Calibri"/>
            </a:endParaRPr>
          </a:p>
        </p:txBody>
      </p:sp>
      <p:sp>
        <p:nvSpPr>
          <p:cNvPr id="13" name="Shape 241"/>
          <p:cNvSpPr/>
          <p:nvPr/>
        </p:nvSpPr>
        <p:spPr>
          <a:xfrm>
            <a:off x="2843808" y="2923002"/>
            <a:ext cx="293339" cy="593143"/>
          </a:xfrm>
          <a:custGeom>
            <a:avLst/>
            <a:gdLst/>
            <a:ahLst/>
            <a:cxnLst/>
            <a:rect l="0" t="0" r="0" b="0"/>
            <a:pathLst>
              <a:path w="120000" h="120000" extrusionOk="0">
                <a:moveTo>
                  <a:pt x="0" y="56994"/>
                </a:moveTo>
                <a:lnTo>
                  <a:pt x="5944" y="69340"/>
                </a:lnTo>
                <a:lnTo>
                  <a:pt x="13410" y="82334"/>
                </a:lnTo>
                <a:lnTo>
                  <a:pt x="23472" y="93391"/>
                </a:lnTo>
                <a:lnTo>
                  <a:pt x="37205" y="99927"/>
                </a:lnTo>
                <a:lnTo>
                  <a:pt x="38601" y="102741"/>
                </a:lnTo>
                <a:lnTo>
                  <a:pt x="38953" y="105617"/>
                </a:lnTo>
                <a:lnTo>
                  <a:pt x="38267" y="108561"/>
                </a:lnTo>
                <a:lnTo>
                  <a:pt x="37381" y="97359"/>
                </a:lnTo>
                <a:lnTo>
                  <a:pt x="35163" y="87512"/>
                </a:lnTo>
                <a:lnTo>
                  <a:pt x="31369" y="77876"/>
                </a:lnTo>
                <a:lnTo>
                  <a:pt x="25759" y="67311"/>
                </a:lnTo>
                <a:lnTo>
                  <a:pt x="21678" y="57970"/>
                </a:lnTo>
                <a:lnTo>
                  <a:pt x="19214" y="48674"/>
                </a:lnTo>
                <a:lnTo>
                  <a:pt x="16849" y="39492"/>
                </a:lnTo>
                <a:lnTo>
                  <a:pt x="13067" y="30491"/>
                </a:lnTo>
                <a:lnTo>
                  <a:pt x="20290" y="40464"/>
                </a:lnTo>
                <a:lnTo>
                  <a:pt x="25887" y="51128"/>
                </a:lnTo>
                <a:lnTo>
                  <a:pt x="31240" y="61937"/>
                </a:lnTo>
                <a:lnTo>
                  <a:pt x="37730" y="72342"/>
                </a:lnTo>
                <a:lnTo>
                  <a:pt x="46465" y="85652"/>
                </a:lnTo>
                <a:lnTo>
                  <a:pt x="55185" y="99214"/>
                </a:lnTo>
                <a:lnTo>
                  <a:pt x="66012" y="111247"/>
                </a:lnTo>
                <a:lnTo>
                  <a:pt x="81069" y="119969"/>
                </a:lnTo>
                <a:lnTo>
                  <a:pt x="80674" y="104117"/>
                </a:lnTo>
                <a:lnTo>
                  <a:pt x="71536" y="87665"/>
                </a:lnTo>
                <a:lnTo>
                  <a:pt x="58141" y="72330"/>
                </a:lnTo>
                <a:lnTo>
                  <a:pt x="44976" y="59830"/>
                </a:lnTo>
                <a:lnTo>
                  <a:pt x="33670" y="50648"/>
                </a:lnTo>
                <a:lnTo>
                  <a:pt x="21858" y="40708"/>
                </a:lnTo>
                <a:lnTo>
                  <a:pt x="13292" y="29678"/>
                </a:lnTo>
                <a:lnTo>
                  <a:pt x="11728" y="17227"/>
                </a:lnTo>
                <a:lnTo>
                  <a:pt x="26227" y="28143"/>
                </a:lnTo>
                <a:lnTo>
                  <a:pt x="38975" y="40621"/>
                </a:lnTo>
                <a:lnTo>
                  <a:pt x="50598" y="54076"/>
                </a:lnTo>
                <a:lnTo>
                  <a:pt x="61718" y="67925"/>
                </a:lnTo>
                <a:lnTo>
                  <a:pt x="69733" y="78925"/>
                </a:lnTo>
                <a:lnTo>
                  <a:pt x="79827" y="92431"/>
                </a:lnTo>
                <a:lnTo>
                  <a:pt x="91221" y="104382"/>
                </a:lnTo>
                <a:lnTo>
                  <a:pt x="103136" y="110716"/>
                </a:lnTo>
                <a:lnTo>
                  <a:pt x="99864" y="99296"/>
                </a:lnTo>
                <a:lnTo>
                  <a:pt x="91457" y="87383"/>
                </a:lnTo>
                <a:lnTo>
                  <a:pt x="81163" y="75813"/>
                </a:lnTo>
                <a:lnTo>
                  <a:pt x="72224" y="65423"/>
                </a:lnTo>
                <a:lnTo>
                  <a:pt x="62851" y="49738"/>
                </a:lnTo>
                <a:lnTo>
                  <a:pt x="55673" y="33025"/>
                </a:lnTo>
                <a:lnTo>
                  <a:pt x="48437" y="16155"/>
                </a:lnTo>
                <a:lnTo>
                  <a:pt x="38895" y="0"/>
                </a:lnTo>
                <a:lnTo>
                  <a:pt x="45831" y="15961"/>
                </a:lnTo>
                <a:lnTo>
                  <a:pt x="54725" y="31949"/>
                </a:lnTo>
                <a:lnTo>
                  <a:pt x="65330" y="47706"/>
                </a:lnTo>
                <a:lnTo>
                  <a:pt x="77399" y="62975"/>
                </a:lnTo>
                <a:lnTo>
                  <a:pt x="90686" y="77498"/>
                </a:lnTo>
                <a:lnTo>
                  <a:pt x="104943" y="91017"/>
                </a:lnTo>
                <a:lnTo>
                  <a:pt x="119924" y="103275"/>
                </a:lnTo>
              </a:path>
            </a:pathLst>
          </a:custGeom>
          <a:noFill/>
          <a:ln w="12700" cap="flat" cmpd="sng">
            <a:solidFill>
              <a:srgbClr val="6DCFF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ko gai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1147</Words>
  <Application>Microsoft Office PowerPoint</Application>
  <PresentationFormat>Pantailako aurkezpena (4:3)</PresentationFormat>
  <Paragraphs>261</Paragraphs>
  <Slides>34</Slides>
  <Notes>31</Notes>
  <HiddenSlides>0</HiddenSlides>
  <MMClips>0</MMClips>
  <ScaleCrop>false</ScaleCrop>
  <HeadingPairs>
    <vt:vector size="6" baseType="variant">
      <vt:variant>
        <vt:lpstr>Erabilitako letra-tipoak</vt:lpstr>
      </vt:variant>
      <vt:variant>
        <vt:i4>7</vt:i4>
      </vt:variant>
      <vt:variant>
        <vt:lpstr>Gaia</vt:lpstr>
      </vt:variant>
      <vt:variant>
        <vt:i4>1</vt:i4>
      </vt:variant>
      <vt:variant>
        <vt:lpstr>Diapositiben tituluak</vt:lpstr>
      </vt:variant>
      <vt:variant>
        <vt:i4>34</vt:i4>
      </vt:variant>
    </vt:vector>
  </HeadingPairs>
  <TitlesOfParts>
    <vt:vector size="42" baseType="lpstr">
      <vt:lpstr>Arial</vt:lpstr>
      <vt:lpstr>Calibri</vt:lpstr>
      <vt:lpstr>Arial Narrow</vt:lpstr>
      <vt:lpstr>Noto Sans Symbols</vt:lpstr>
      <vt:lpstr>MS PGothic</vt:lpstr>
      <vt:lpstr>Times New Roman</vt:lpstr>
      <vt:lpstr>Baumans</vt:lpstr>
      <vt:lpstr>Office-ko gaia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PowerPoint-eko aurkezpena</vt:lpstr>
      <vt:lpstr>Personal trainer: 2016-17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Elena Errasti Garaitonandia</dc:creator>
  <cp:lastModifiedBy>Rubio Zavala, Maria</cp:lastModifiedBy>
  <cp:revision>24</cp:revision>
  <dcterms:modified xsi:type="dcterms:W3CDTF">2018-04-20T06:48:50Z</dcterms:modified>
</cp:coreProperties>
</file>