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12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841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82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73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18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79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62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58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240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55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86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D7C1A-F46B-47C4-BD5E-5BA1CBD4DE25}" type="datetimeFigureOut">
              <a:rPr lang="en-GB" smtClean="0"/>
              <a:t>21/11/2022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DEC94-B7E4-4BBD-BB4F-0B5732296EB1}" type="slidenum">
              <a:rPr lang="en-GB" smtClean="0"/>
              <a:t>‹zk.›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6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735E5.AE7CB3F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735E5.AE7CB3F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3035"/>
          </a:xfrm>
          <a:prstGeom prst="rect">
            <a:avLst/>
          </a:prstGeom>
        </p:spPr>
      </p:pic>
      <p:pic>
        <p:nvPicPr>
          <p:cNvPr id="7" name="Imagen 6" descr="cid:image001.png@01D735E5.AE7CB3F0"/>
          <p:cNvPicPr/>
          <p:nvPr/>
        </p:nvPicPr>
        <p:blipFill rotWithShape="1"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9732154" y="4730866"/>
            <a:ext cx="1456055" cy="14528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8432242" y="375074"/>
            <a:ext cx="3660234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2022ko AGINDUA - </a:t>
            </a:r>
            <a:r>
              <a:rPr lang="es-ES" sz="24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BAI+D+i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39833" y="1696797"/>
            <a:ext cx="10448376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u-ES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Proiektuaren izena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951322" y="3261055"/>
            <a:ext cx="402539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aldia</a:t>
            </a:r>
            <a:r>
              <a:rPr lang="es-E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ES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hilabetea</a:t>
            </a:r>
            <a:r>
              <a:rPr lang="es-E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s-ES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urtea</a:t>
            </a:r>
            <a:r>
              <a:rPr lang="es-E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s-ES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hilabetea</a:t>
            </a:r>
            <a:r>
              <a:rPr lang="es-E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s-ES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urtea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7526337" y="5457306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484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393384" y="408324"/>
            <a:ext cx="1107419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u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Sarrera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Proiektuaren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garapenaz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arduratzen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den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taldearen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deskribapen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laburra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diapositiba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1). 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</a:t>
            </a: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tamainako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letra.</a:t>
            </a:r>
            <a:endParaRPr lang="es-ES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627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Helburu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orokorraren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espezifikoen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deskribapena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deialdian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kokapena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diapositiba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1). 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</a:t>
            </a: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tamainako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letra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1513556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u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Helburuak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81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Egindako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lanak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horiek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bezala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garatzeko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erabilitako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metodologia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deskribatzen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(2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diapositiba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</a:t>
            </a: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tamainako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letra.</a:t>
            </a:r>
            <a:endParaRPr lang="es-ES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1871218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Lan-prozesua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846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Emaitza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nagusiak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helburuekiko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kongruentzia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hiri-berroneratzeari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dagokionez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inpaktu-potentziala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diapositiba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</a:t>
            </a: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tamainako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letra.</a:t>
            </a:r>
            <a:endParaRPr lang="es-ES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2648867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Lortutako</a:t>
            </a: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emaitzak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478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Emaitzen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balizko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erreproduzigarritasuna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lortutako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berrikuntza-maila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bezala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inplementatzeko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etorkizunerako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egokitzat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jotzen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diren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urratsak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aipatu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diapositiba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1). 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</a:t>
            </a:r>
            <a:r>
              <a:rPr lang="es-ES" sz="16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tamainako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letra.</a:t>
            </a:r>
            <a:endParaRPr lang="es-ES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8866466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Erreproduzigarritasuna</a:t>
            </a:r>
            <a:r>
              <a:rPr lang="es-ES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berrikuntza-maila</a:t>
            </a:r>
            <a:r>
              <a:rPr lang="es-ES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eta </a:t>
            </a:r>
            <a:r>
              <a:rPr lang="es-ES" sz="24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etorkizuneko</a:t>
            </a:r>
            <a:r>
              <a:rPr lang="es-ES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urratsak</a:t>
            </a:r>
            <a:endParaRPr lang="es-ES" sz="24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516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3035"/>
          </a:xfrm>
          <a:prstGeom prst="rect">
            <a:avLst/>
          </a:prstGeom>
        </p:spPr>
      </p:pic>
      <p:pic>
        <p:nvPicPr>
          <p:cNvPr id="7" name="Imagen 6" descr="cid:image001.png@01D735E5.AE7CB3F0"/>
          <p:cNvPicPr/>
          <p:nvPr/>
        </p:nvPicPr>
        <p:blipFill rotWithShape="1"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5367971" y="2324183"/>
            <a:ext cx="1456055" cy="14528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4168067" y="1638609"/>
            <a:ext cx="3660234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2022ko AGINDUA - </a:t>
            </a:r>
            <a:r>
              <a:rPr lang="es-ES" sz="24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BAI+D+i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987588" y="305062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7661560" y="305062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Erakunde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onuradunen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logoak</a:t>
            </a: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05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sartu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3525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9a244d-2372-4444-bacb-68fae0225877" xsi:nil="true"/>
    <lcf76f155ced4ddcb4097134ff3c332f xmlns="495e7b82-4727-4b86-a60c-ad587ed72e2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C156CC8F723BB48A4247A59AED6062F" ma:contentTypeVersion="16" ma:contentTypeDescription="Crear nuevo documento." ma:contentTypeScope="" ma:versionID="541f20d5059a071d0681f7e38e998a54">
  <xsd:schema xmlns:xsd="http://www.w3.org/2001/XMLSchema" xmlns:xs="http://www.w3.org/2001/XMLSchema" xmlns:p="http://schemas.microsoft.com/office/2006/metadata/properties" xmlns:ns2="495e7b82-4727-4b86-a60c-ad587ed72e20" xmlns:ns3="c59a244d-2372-4444-bacb-68fae0225877" targetNamespace="http://schemas.microsoft.com/office/2006/metadata/properties" ma:root="true" ma:fieldsID="5269c4a7c20772f79bce34171f07ec76" ns2:_="" ns3:_="">
    <xsd:import namespace="495e7b82-4727-4b86-a60c-ad587ed72e20"/>
    <xsd:import namespace="c59a244d-2372-4444-bacb-68fae02258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5e7b82-4727-4b86-a60c-ad587ed72e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ed04307a-8975-4cc6-89e8-356b3fc343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9a244d-2372-4444-bacb-68fae022587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1559a8e-be26-4bb2-b584-5975ad303c61}" ma:internalName="TaxCatchAll" ma:showField="CatchAllData" ma:web="c59a244d-2372-4444-bacb-68fae02258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0CD0C8-F1F3-4209-8786-6E4EA9779ACE}">
  <ds:schemaRefs>
    <ds:schemaRef ds:uri="http://schemas.openxmlformats.org/package/2006/metadata/core-properties"/>
    <ds:schemaRef ds:uri="495e7b82-4727-4b86-a60c-ad587ed72e2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59a244d-2372-4444-bacb-68fae0225877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25DA8BD-E62D-45F3-9793-CDE7898B7D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F14B39-7912-446A-9679-82CE5CD9DE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5e7b82-4727-4b86-a60c-ad587ed72e20"/>
    <ds:schemaRef ds:uri="c59a244d-2372-4444-bacb-68fae02258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158</Words>
  <Application>Microsoft Office PowerPoint</Application>
  <PresentationFormat>Panoramikoa</PresentationFormat>
  <Paragraphs>22</Paragraphs>
  <Slides>7</Slides>
  <Notes>0</Notes>
  <HiddenSlides>0</HiddenSlides>
  <MMClips>0</MMClips>
  <ScaleCrop>false</ScaleCrop>
  <HeadingPairs>
    <vt:vector size="6" baseType="variant">
      <vt:variant>
        <vt:lpstr>Erabilitako letra-tipoak</vt:lpstr>
      </vt:variant>
      <vt:variant>
        <vt:i4>4</vt:i4>
      </vt:variant>
      <vt:variant>
        <vt:lpstr>Gaia</vt:lpstr>
      </vt:variant>
      <vt:variant>
        <vt:i4>1</vt:i4>
      </vt:variant>
      <vt:variant>
        <vt:lpstr>Diapositiben tituluak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de Office</vt:lpstr>
      <vt:lpstr>PowerPoint aurkezpena</vt:lpstr>
      <vt:lpstr>PowerPoint aurkezpena</vt:lpstr>
      <vt:lpstr>PowerPoint aurkezpena</vt:lpstr>
      <vt:lpstr>PowerPoint aurkezpena</vt:lpstr>
      <vt:lpstr>PowerPoint aurkezpena</vt:lpstr>
      <vt:lpstr>PowerPoint aurkezpena</vt:lpstr>
      <vt:lpstr>PowerPoint aurkezpena</vt:lpstr>
    </vt:vector>
  </TitlesOfParts>
  <Company>UPV/EHU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Alba juncal ARIAS</dc:creator>
  <cp:lastModifiedBy>Agirre Ruiz De Garibai, Rebeka</cp:lastModifiedBy>
  <cp:revision>9</cp:revision>
  <dcterms:created xsi:type="dcterms:W3CDTF">2021-07-05T10:17:04Z</dcterms:created>
  <dcterms:modified xsi:type="dcterms:W3CDTF">2022-11-21T12:51:50Z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0x010100AC156CC8F723BB48A4247A59AED6062F</vt:lpwstr>
  </property>
  <property fmtid="{D5CDD505-2E9C-101B-9397-08002B2CF9AE}" pid="3" name="MediaServiceImageTags">
    <vt:lpwstr/>
  </property>
</Properties>
</file>