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2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84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82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73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18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9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62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8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4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5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6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9732154" y="4730866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8627873" y="375074"/>
            <a:ext cx="346460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ORDEN DE 2022 -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9833" y="1696797"/>
            <a:ext cx="10448376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Nombre del proyecto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497144" y="3261055"/>
            <a:ext cx="293375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periodo mes/año – mes/año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7526337" y="5457306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8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393384" y="408324"/>
            <a:ext cx="1798634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Introducción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Breve descripción del proyecto y del equipo encargado del desarrollo (1 diapositiva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máx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Tamaño de </a:t>
            </a:r>
            <a:r>
              <a:rPr lang="es-ES" sz="16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letra 16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2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del objetivo general y secundarios y su encaje dentro de la convocatoria. (1 diapositiva).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1404359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describen las tareas a realizar y la metodología a emplear para su correcto desarrollo. (2 diapositivas).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257224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Proceso de trabajo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84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Principales resultados esperados, su congruencia con los objetivos y su potencial de impacto en términos de regeneración urbana (2 diapositivas).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2959656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Resultados esperados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7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Grado de innovación y reproducibilidad del proyecto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 diapositiva).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5221750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Reproducibilidad y grado de innovación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1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5367971" y="2324183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4363698" y="1638609"/>
            <a:ext cx="346460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ORDEN DE 2022 -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987588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661560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52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205DEA9737D74B9C9920B42BEE0FE0" ma:contentTypeVersion="11" ma:contentTypeDescription="Create a new document." ma:contentTypeScope="" ma:versionID="ca5f2134413b610961ba945f36648d18">
  <xsd:schema xmlns:xsd="http://www.w3.org/2001/XMLSchema" xmlns:xs="http://www.w3.org/2001/XMLSchema" xmlns:p="http://schemas.microsoft.com/office/2006/metadata/properties" xmlns:ns3="f9d18226-55b9-4f54-bafc-722035e2d848" xmlns:ns4="198682fb-0614-4581-8a50-459a2f215525" targetNamespace="http://schemas.microsoft.com/office/2006/metadata/properties" ma:root="true" ma:fieldsID="0445acdccd0083ab2eb8694fd9d4558d" ns3:_="" ns4:_="">
    <xsd:import namespace="f9d18226-55b9-4f54-bafc-722035e2d848"/>
    <xsd:import namespace="198682fb-0614-4581-8a50-459a2f21552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d18226-55b9-4f54-bafc-722035e2d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8682fb-0614-4581-8a50-459a2f21552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B817B2-7EE3-4173-8D56-09AFF2D5B5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311A0-5073-4570-9E35-F3C7E78BC756}">
  <ds:schemaRefs>
    <ds:schemaRef ds:uri="f9d18226-55b9-4f54-bafc-722035e2d84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98682fb-0614-4581-8a50-459a2f21552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D638ED4-81E1-44FD-B1CD-45C3D2CE6E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d18226-55b9-4f54-bafc-722035e2d848"/>
    <ds:schemaRef ds:uri="198682fb-0614-4581-8a50-459a2f2155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190</Words>
  <Application>Microsoft Office PowerPoint</Application>
  <PresentationFormat>Panorámica</PresentationFormat>
  <Paragraphs>22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 juncal ARIAS</dc:creator>
  <cp:lastModifiedBy>Sáez De Heredia Ibarreta, Marian</cp:lastModifiedBy>
  <cp:revision>8</cp:revision>
  <dcterms:created xsi:type="dcterms:W3CDTF">2021-07-05T10:17:04Z</dcterms:created>
  <dcterms:modified xsi:type="dcterms:W3CDTF">2022-11-22T11:27:23Z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0x01010080205DEA9737D74B9C9920B42BEE0FE0</vt:lpwstr>
  </property>
  <property fmtid="{D5CDD505-2E9C-101B-9397-08002B2CF9AE}" pid="3" name="MediaServiceImageTags">
    <vt:lpwstr/>
  </property>
</Properties>
</file>