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12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841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82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73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18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79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62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58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240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55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86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D7C1A-F46B-47C4-BD5E-5BA1CBD4DE25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DEC94-B7E4-4BBD-BB4F-0B5732296EB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6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735E5.AE7CB3F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735E5.AE7CB3F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735E5.AE7CB3F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3035"/>
          </a:xfrm>
          <a:prstGeom prst="rect">
            <a:avLst/>
          </a:prstGeom>
        </p:spPr>
      </p:pic>
      <p:pic>
        <p:nvPicPr>
          <p:cNvPr id="7" name="Imagen 6" descr="cid:image001.png@01D735E5.AE7CB3F0"/>
          <p:cNvPicPr/>
          <p:nvPr/>
        </p:nvPicPr>
        <p:blipFill rotWithShape="1"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9732154" y="4730866"/>
            <a:ext cx="1456055" cy="14528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8627873" y="375074"/>
            <a:ext cx="3464603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ORDEN DE 2022 - </a:t>
            </a:r>
            <a:r>
              <a:rPr lang="es-ES" sz="24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BAI+D+i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39833" y="1696797"/>
            <a:ext cx="10448376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Nombre del proyecto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497144" y="3261055"/>
            <a:ext cx="293375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periodo mes/año – mes/año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7526337" y="5457306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484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393384" y="408324"/>
            <a:ext cx="1798634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Introducción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Breve descripción del proyecto y del equipo encargado del desarrollo (1 diapositiva </a:t>
            </a:r>
            <a:r>
              <a:rPr lang="es-ES" sz="1600" dirty="0" err="1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máx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Tamaño de letra 16.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627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 del objetivo general y de los específicos y su encaje dentro de la convocatoria. (1 diapositiva). Tamaño de letra 16.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1404359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Objetivos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81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355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describen las tareas realizadas y la metodología empleada para su correcto desarrollo. (2 diapositivas). Tamaño de letra 16.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2572243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Proceso de trabajo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846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Principales resultados, su congruencia con los objetivos y su potencial de impacto en términos de regeneración urbana (2 diapositivas). Tamaño de letra 16.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2934137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Resultados obtenidos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478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id:image001.png@01D735E5.AE7CB3F0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10939549" y="5721110"/>
            <a:ext cx="988492" cy="986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9122381" y="599524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507077" y="878324"/>
            <a:ext cx="1102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93384" y="1145484"/>
            <a:ext cx="11189204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comenta la eventual reproducibilidad de lo resultados, el grado de innovación alcanzado y los pasos que se consideren oportunos a futuro para su correcta implementación (1 diapositiva). </a:t>
            </a:r>
            <a:r>
              <a:rPr lang="es-ES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Tamaño de letra 16.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3384" y="408324"/>
            <a:ext cx="7196073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Reproducibilidad, grado de innovación y pasos a futuro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516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3035"/>
          </a:xfrm>
          <a:prstGeom prst="rect">
            <a:avLst/>
          </a:prstGeom>
        </p:spPr>
      </p:pic>
      <p:pic>
        <p:nvPicPr>
          <p:cNvPr id="7" name="Imagen 6" descr="cid:image001.png@01D735E5.AE7CB3F0"/>
          <p:cNvPicPr/>
          <p:nvPr/>
        </p:nvPicPr>
        <p:blipFill rotWithShape="1"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88"/>
          <a:stretch/>
        </p:blipFill>
        <p:spPr bwMode="auto">
          <a:xfrm>
            <a:off x="5367971" y="2324183"/>
            <a:ext cx="1456055" cy="14528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4363698" y="1638609"/>
            <a:ext cx="3464603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ORDEN DE 2022 - </a:t>
            </a:r>
            <a:r>
              <a:rPr lang="es-ES" sz="24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BAI+D+i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987588" y="305062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7661560" y="3050623"/>
            <a:ext cx="1542849" cy="438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5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Introducir logos de las entidades beneficiarias</a:t>
            </a:r>
            <a:endParaRPr lang="es-E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3525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9B044BC0C823489801D61625FF8CCB" ma:contentTypeVersion="16" ma:contentTypeDescription="Crear nuevo documento." ma:contentTypeScope="" ma:versionID="4b25c0eed0d7567bf3191192597a710e">
  <xsd:schema xmlns:xsd="http://www.w3.org/2001/XMLSchema" xmlns:xs="http://www.w3.org/2001/XMLSchema" xmlns:p="http://schemas.microsoft.com/office/2006/metadata/properties" xmlns:ns2="be5c43cf-2513-446e-a480-fb319f6d8bf9" xmlns:ns3="e4a0d936-7a05-4486-a67f-407522af9f8a" targetNamespace="http://schemas.microsoft.com/office/2006/metadata/properties" ma:root="true" ma:fieldsID="534c0c0d91b5cd1b0ab8a994c172dc6d" ns2:_="" ns3:_="">
    <xsd:import namespace="be5c43cf-2513-446e-a480-fb319f6d8bf9"/>
    <xsd:import namespace="e4a0d936-7a05-4486-a67f-407522af9f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5c43cf-2513-446e-a480-fb319f6d8b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a0d936-7a05-4486-a67f-407522af9f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994e1a-8bc2-4903-bce0-9634c9694d6b}" ma:internalName="TaxCatchAll" ma:showField="CatchAllData" ma:web="e4a0d936-7a05-4486-a67f-407522af9f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4a0d936-7a05-4486-a67f-407522af9f8a" xsi:nil="true"/>
    <lcf76f155ced4ddcb4097134ff3c332f xmlns="be5c43cf-2513-446e-a480-fb319f6d8bf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55FEAFD-6DC2-4B1E-8177-5BF7BA4BC3B9}"/>
</file>

<file path=customXml/itemProps2.xml><?xml version="1.0" encoding="utf-8"?>
<ds:datastoreItem xmlns:ds="http://schemas.openxmlformats.org/officeDocument/2006/customXml" ds:itemID="{425DA8BD-E62D-45F3-9793-CDE7898B7D29}"/>
</file>

<file path=customXml/itemProps3.xml><?xml version="1.0" encoding="utf-8"?>
<ds:datastoreItem xmlns:ds="http://schemas.openxmlformats.org/officeDocument/2006/customXml" ds:itemID="{0C0CD0C8-F1F3-4209-8786-6E4EA9779ACE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213</Words>
  <Application>Microsoft Office PowerPoint</Application>
  <PresentationFormat>Panorámica</PresentationFormat>
  <Paragraphs>22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UPV/EHU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Alba juncal ARIAS</dc:creator>
  <cp:lastModifiedBy>Alba juncal ARIAS</cp:lastModifiedBy>
  <cp:revision>7</cp:revision>
  <dcterms:created xsi:type="dcterms:W3CDTF">2021-07-05T10:17:04Z</dcterms:created>
  <dcterms:modified xsi:type="dcterms:W3CDTF">2021-07-13T14:00:28Z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0x010100AC156CC8F723BB48A4247A59AED6062F</vt:lpwstr>
  </property>
  <property fmtid="{D5CDD505-2E9C-101B-9397-08002B2CF9AE}" pid="3" name="MediaServiceImageTags">
    <vt:lpwstr/>
  </property>
</Properties>
</file>