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6"/>
  </p:notesMasterIdLst>
  <p:handoutMasterIdLst>
    <p:handoutMasterId r:id="rId37"/>
  </p:handoutMasterIdLst>
  <p:sldIdLst>
    <p:sldId id="256" r:id="rId5"/>
    <p:sldId id="339" r:id="rId6"/>
    <p:sldId id="365" r:id="rId7"/>
    <p:sldId id="366" r:id="rId8"/>
    <p:sldId id="332" r:id="rId9"/>
    <p:sldId id="265" r:id="rId10"/>
    <p:sldId id="462" r:id="rId11"/>
    <p:sldId id="335" r:id="rId12"/>
    <p:sldId id="461" r:id="rId13"/>
    <p:sldId id="465" r:id="rId14"/>
    <p:sldId id="464" r:id="rId15"/>
    <p:sldId id="323" r:id="rId16"/>
    <p:sldId id="338" r:id="rId17"/>
    <p:sldId id="322" r:id="rId18"/>
    <p:sldId id="466" r:id="rId19"/>
    <p:sldId id="468" r:id="rId20"/>
    <p:sldId id="336" r:id="rId21"/>
    <p:sldId id="364" r:id="rId22"/>
    <p:sldId id="390" r:id="rId23"/>
    <p:sldId id="291" r:id="rId24"/>
    <p:sldId id="392" r:id="rId25"/>
    <p:sldId id="395" r:id="rId26"/>
    <p:sldId id="456" r:id="rId27"/>
    <p:sldId id="361" r:id="rId28"/>
    <p:sldId id="450" r:id="rId29"/>
    <p:sldId id="451" r:id="rId30"/>
    <p:sldId id="337" r:id="rId31"/>
    <p:sldId id="333" r:id="rId32"/>
    <p:sldId id="283" r:id="rId33"/>
    <p:sldId id="457" r:id="rId34"/>
    <p:sldId id="458" r:id="rId35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13AAEF-7007-6566-8DF5-28F443C20867}" name="Varela García, Mikel" initials="MV" userId="S::m-varelagarcia@elankidetza.eus::e0c69751-50d3-4565-923d-fdd47e5d309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rieta Archilla, Ainara" initials="AA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C9D65A-6234-4496-A054-13E4BBF51FF8}" v="79" dt="2026-05-22T10:44:50.4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4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45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commentAuthors" Target="commentAuthors.xml"/><Relationship Id="rId20" Type="http://schemas.openxmlformats.org/officeDocument/2006/relationships/slide" Target="slides/slide16.xml"/><Relationship Id="rId4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ña Izkara, Alazne" userId="54243959-8a8e-4c44-97ca-b07adca20ba5" providerId="ADAL" clId="{1C3814E0-8078-4A86-B621-82C78F48CB83}"/>
    <pc:docChg chg="undo custSel addSld delSld modSld modNotesMaster modHandout">
      <pc:chgData name="Camiña Izkara, Alazne" userId="54243959-8a8e-4c44-97ca-b07adca20ba5" providerId="ADAL" clId="{1C3814E0-8078-4A86-B621-82C78F48CB83}" dt="2024-04-08T11:23:22.352" v="1476" actId="27636"/>
      <pc:docMkLst>
        <pc:docMk/>
      </pc:docMkLst>
      <pc:sldChg chg="addSp delSp modSp mod">
        <pc:chgData name="Camiña Izkara, Alazne" userId="54243959-8a8e-4c44-97ca-b07adca20ba5" providerId="ADAL" clId="{1C3814E0-8078-4A86-B621-82C78F48CB83}" dt="2024-04-08T09:10:00.238" v="1407" actId="1076"/>
        <pc:sldMkLst>
          <pc:docMk/>
          <pc:sldMk cId="2597304715" sldId="256"/>
        </pc:sldMkLst>
      </pc:sldChg>
      <pc:sldChg chg="addSp delSp modSp mod">
        <pc:chgData name="Camiña Izkara, Alazne" userId="54243959-8a8e-4c44-97ca-b07adca20ba5" providerId="ADAL" clId="{1C3814E0-8078-4A86-B621-82C78F48CB83}" dt="2024-04-08T11:21:58.253" v="1474"/>
        <pc:sldMkLst>
          <pc:docMk/>
          <pc:sldMk cId="2661538621" sldId="283"/>
        </pc:sldMkLst>
      </pc:sldChg>
      <pc:sldChg chg="delSp del">
        <pc:chgData name="Camiña Izkara, Alazne" userId="54243959-8a8e-4c44-97ca-b07adca20ba5" providerId="ADAL" clId="{1C3814E0-8078-4A86-B621-82C78F48CB83}" dt="2024-04-08T08:44:47.959" v="1305" actId="47"/>
        <pc:sldMkLst>
          <pc:docMk/>
          <pc:sldMk cId="1156325491" sldId="317"/>
        </pc:sldMkLst>
      </pc:sldChg>
      <pc:sldChg chg="addSp delSp modSp mod">
        <pc:chgData name="Camiña Izkara, Alazne" userId="54243959-8a8e-4c44-97ca-b07adca20ba5" providerId="ADAL" clId="{1C3814E0-8078-4A86-B621-82C78F48CB83}" dt="2024-04-08T11:01:12.904" v="1422" actId="1076"/>
        <pc:sldMkLst>
          <pc:docMk/>
          <pc:sldMk cId="2815724424" sldId="323"/>
        </pc:sldMkLst>
      </pc:sldChg>
      <pc:sldChg chg="addSp delSp modSp mod">
        <pc:chgData name="Camiña Izkara, Alazne" userId="54243959-8a8e-4c44-97ca-b07adca20ba5" providerId="ADAL" clId="{1C3814E0-8078-4A86-B621-82C78F48CB83}" dt="2024-04-08T11:00:21.677" v="1413" actId="1076"/>
        <pc:sldMkLst>
          <pc:docMk/>
          <pc:sldMk cId="1107380955" sldId="332"/>
        </pc:sldMkLst>
      </pc:sldChg>
      <pc:sldChg chg="addSp delSp modSp mod">
        <pc:chgData name="Camiña Izkara, Alazne" userId="54243959-8a8e-4c44-97ca-b07adca20ba5" providerId="ADAL" clId="{1C3814E0-8078-4A86-B621-82C78F48CB83}" dt="2024-04-08T11:00:35.278" v="1415" actId="1076"/>
        <pc:sldMkLst>
          <pc:docMk/>
          <pc:sldMk cId="2473207035" sldId="333"/>
        </pc:sldMkLst>
      </pc:sldChg>
      <pc:sldChg chg="addSp delSp modSp mod">
        <pc:chgData name="Camiña Izkara, Alazne" userId="54243959-8a8e-4c44-97ca-b07adca20ba5" providerId="ADAL" clId="{1C3814E0-8078-4A86-B621-82C78F48CB83}" dt="2024-04-08T11:00:56.250" v="1418" actId="1076"/>
        <pc:sldMkLst>
          <pc:docMk/>
          <pc:sldMk cId="566584469" sldId="335"/>
        </pc:sldMkLst>
      </pc:sldChg>
      <pc:sldChg chg="addSp delSp modSp mod">
        <pc:chgData name="Camiña Izkara, Alazne" userId="54243959-8a8e-4c44-97ca-b07adca20ba5" providerId="ADAL" clId="{1C3814E0-8078-4A86-B621-82C78F48CB83}" dt="2024-04-08T11:23:22.352" v="1476" actId="27636"/>
        <pc:sldMkLst>
          <pc:docMk/>
          <pc:sldMk cId="3898821098" sldId="336"/>
        </pc:sldMkLst>
      </pc:sldChg>
      <pc:sldChg chg="addSp modSp mod">
        <pc:chgData name="Camiña Izkara, Alazne" userId="54243959-8a8e-4c44-97ca-b07adca20ba5" providerId="ADAL" clId="{1C3814E0-8078-4A86-B621-82C78F48CB83}" dt="2024-04-08T11:05:49.851" v="1468"/>
        <pc:sldMkLst>
          <pc:docMk/>
          <pc:sldMk cId="97202317" sldId="337"/>
        </pc:sldMkLst>
      </pc:sldChg>
      <pc:sldChg chg="addSp delSp modSp mod">
        <pc:chgData name="Camiña Izkara, Alazne" userId="54243959-8a8e-4c44-97ca-b07adca20ba5" providerId="ADAL" clId="{1C3814E0-8078-4A86-B621-82C78F48CB83}" dt="2024-04-08T11:01:32.422" v="1425" actId="1076"/>
        <pc:sldMkLst>
          <pc:docMk/>
          <pc:sldMk cId="2554969565" sldId="338"/>
        </pc:sldMkLst>
      </pc:sldChg>
      <pc:sldChg chg="addSp delSp modSp mod">
        <pc:chgData name="Camiña Izkara, Alazne" userId="54243959-8a8e-4c44-97ca-b07adca20ba5" providerId="ADAL" clId="{1C3814E0-8078-4A86-B621-82C78F48CB83}" dt="2024-04-08T11:00:09.724" v="1410" actId="1076"/>
        <pc:sldMkLst>
          <pc:docMk/>
          <pc:sldMk cId="3545716587" sldId="339"/>
        </pc:sldMkLst>
      </pc:sldChg>
      <pc:sldChg chg="del">
        <pc:chgData name="Camiña Izkara, Alazne" userId="54243959-8a8e-4c44-97ca-b07adca20ba5" providerId="ADAL" clId="{1C3814E0-8078-4A86-B621-82C78F48CB83}" dt="2024-04-08T08:24:37.363" v="449" actId="47"/>
        <pc:sldMkLst>
          <pc:docMk/>
          <pc:sldMk cId="3667592182" sldId="340"/>
        </pc:sldMkLst>
      </pc:sldChg>
      <pc:sldChg chg="addSp delSp modSp mod">
        <pc:chgData name="Camiña Izkara, Alazne" userId="54243959-8a8e-4c44-97ca-b07adca20ba5" providerId="ADAL" clId="{1C3814E0-8078-4A86-B621-82C78F48CB83}" dt="2024-04-08T11:04:58.037" v="1460" actId="1076"/>
        <pc:sldMkLst>
          <pc:docMk/>
          <pc:sldMk cId="3108298381" sldId="341"/>
        </pc:sldMkLst>
      </pc:sldChg>
      <pc:sldChg chg="addSp delSp modSp mod">
        <pc:chgData name="Camiña Izkara, Alazne" userId="54243959-8a8e-4c44-97ca-b07adca20ba5" providerId="ADAL" clId="{1C3814E0-8078-4A86-B621-82C78F48CB83}" dt="2024-04-08T11:05:13.665" v="1463" actId="1076"/>
        <pc:sldMkLst>
          <pc:docMk/>
          <pc:sldMk cId="2152935128" sldId="342"/>
        </pc:sldMkLst>
      </pc:sldChg>
      <pc:sldChg chg="addSp delSp modSp mod">
        <pc:chgData name="Camiña Izkara, Alazne" userId="54243959-8a8e-4c44-97ca-b07adca20ba5" providerId="ADAL" clId="{1C3814E0-8078-4A86-B621-82C78F48CB83}" dt="2024-04-08T11:02:33.074" v="1434" actId="1076"/>
        <pc:sldMkLst>
          <pc:docMk/>
          <pc:sldMk cId="4016779972" sldId="364"/>
        </pc:sldMkLst>
      </pc:sldChg>
      <pc:sldChg chg="addSp delSp modSp mod">
        <pc:chgData name="Camiña Izkara, Alazne" userId="54243959-8a8e-4c44-97ca-b07adca20ba5" providerId="ADAL" clId="{1C3814E0-8078-4A86-B621-82C78F48CB83}" dt="2024-04-08T11:03:12.719" v="1440" actId="478"/>
        <pc:sldMkLst>
          <pc:docMk/>
          <pc:sldMk cId="2325221016" sldId="376"/>
        </pc:sldMkLst>
      </pc:sldChg>
      <pc:sldChg chg="addSp delSp modSp mod">
        <pc:chgData name="Camiña Izkara, Alazne" userId="54243959-8a8e-4c44-97ca-b07adca20ba5" providerId="ADAL" clId="{1C3814E0-8078-4A86-B621-82C78F48CB83}" dt="2024-04-08T11:03:56.290" v="1448" actId="14100"/>
        <pc:sldMkLst>
          <pc:docMk/>
          <pc:sldMk cId="925431852" sldId="377"/>
        </pc:sldMkLst>
      </pc:sldChg>
      <pc:sldChg chg="addSp delSp modSp mod">
        <pc:chgData name="Camiña Izkara, Alazne" userId="54243959-8a8e-4c44-97ca-b07adca20ba5" providerId="ADAL" clId="{1C3814E0-8078-4A86-B621-82C78F48CB83}" dt="2024-04-08T11:04:20.556" v="1452" actId="14100"/>
        <pc:sldMkLst>
          <pc:docMk/>
          <pc:sldMk cId="3991436701" sldId="378"/>
        </pc:sldMkLst>
      </pc:sldChg>
      <pc:sldChg chg="addSp delSp modSp mod">
        <pc:chgData name="Camiña Izkara, Alazne" userId="54243959-8a8e-4c44-97ca-b07adca20ba5" providerId="ADAL" clId="{1C3814E0-8078-4A86-B621-82C78F48CB83}" dt="2024-04-08T11:04:39.448" v="1456" actId="1076"/>
        <pc:sldMkLst>
          <pc:docMk/>
          <pc:sldMk cId="3059373862" sldId="379"/>
        </pc:sldMkLst>
      </pc:sldChg>
      <pc:sldChg chg="addSp delSp modSp add mod">
        <pc:chgData name="Camiña Izkara, Alazne" userId="54243959-8a8e-4c44-97ca-b07adca20ba5" providerId="ADAL" clId="{1C3814E0-8078-4A86-B621-82C78F48CB83}" dt="2024-04-08T11:03:26.498" v="1442" actId="1076"/>
        <pc:sldMkLst>
          <pc:docMk/>
          <pc:sldMk cId="2391500098" sldId="380"/>
        </pc:sldMkLst>
      </pc:sldChg>
    </pc:docChg>
  </pc:docChgLst>
  <pc:docChgLst>
    <pc:chgData name="Varela García, Mikel" userId="e0c69751-50d3-4565-923d-fdd47e5d309f" providerId="ADAL" clId="{648B5A91-9863-4AF8-8A6C-2C5B1A09BF86}"/>
    <pc:docChg chg="undo redo custSel addSld delSld modSld sldOrd">
      <pc:chgData name="Varela García, Mikel" userId="e0c69751-50d3-4565-923d-fdd47e5d309f" providerId="ADAL" clId="{648B5A91-9863-4AF8-8A6C-2C5B1A09BF86}" dt="2025-06-02T10:24:59.166" v="3900" actId="313"/>
      <pc:docMkLst>
        <pc:docMk/>
      </pc:docMkLst>
      <pc:sldChg chg="modSp add mod ord">
        <pc:chgData name="Varela García, Mikel" userId="e0c69751-50d3-4565-923d-fdd47e5d309f" providerId="ADAL" clId="{648B5A91-9863-4AF8-8A6C-2C5B1A09BF86}" dt="2025-05-28T17:41:29.426" v="853" actId="113"/>
        <pc:sldMkLst>
          <pc:docMk/>
          <pc:sldMk cId="968461870" sldId="265"/>
        </pc:sldMkLst>
      </pc:sldChg>
      <pc:sldChg chg="addSp delSp modSp add mod">
        <pc:chgData name="Varela García, Mikel" userId="e0c69751-50d3-4565-923d-fdd47e5d309f" providerId="ADAL" clId="{648B5A91-9863-4AF8-8A6C-2C5B1A09BF86}" dt="2025-05-28T20:13:44.617" v="2280" actId="1076"/>
        <pc:sldMkLst>
          <pc:docMk/>
          <pc:sldMk cId="1249879422" sldId="291"/>
        </pc:sldMkLst>
      </pc:sldChg>
      <pc:sldChg chg="modSp mod modCm">
        <pc:chgData name="Varela García, Mikel" userId="e0c69751-50d3-4565-923d-fdd47e5d309f" providerId="ADAL" clId="{648B5A91-9863-4AF8-8A6C-2C5B1A09BF86}" dt="2025-05-29T07:23:57.363" v="3873" actId="20577"/>
        <pc:sldMkLst>
          <pc:docMk/>
          <pc:sldMk cId="2815724424" sldId="32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9T06:02:05.488" v="2729" actId="20577"/>
              <pc2:cmMkLst xmlns:pc2="http://schemas.microsoft.com/office/powerpoint/2019/9/main/command">
                <pc:docMk/>
                <pc:sldMk cId="2815724424" sldId="323"/>
                <pc2:cmMk id="{46781E59-C972-4973-AFAB-448FEAA11983}"/>
              </pc2:cmMkLst>
            </pc226:cmChg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8T17:49:13.859" v="920" actId="20577"/>
              <pc2:cmMkLst xmlns:pc2="http://schemas.microsoft.com/office/powerpoint/2019/9/main/command">
                <pc:docMk/>
                <pc:sldMk cId="2815724424" sldId="323"/>
                <pc2:cmMk id="{7D1B3FC7-4CF8-4DDB-8516-ECB6547C4238}"/>
              </pc2:cmMkLst>
            </pc226:cmChg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8T17:49:13.859" v="920" actId="20577"/>
              <pc2:cmMkLst xmlns:pc2="http://schemas.microsoft.com/office/powerpoint/2019/9/main/command">
                <pc:docMk/>
                <pc:sldMk cId="2815724424" sldId="323"/>
                <pc2:cmMk id="{2BF271DB-985C-4C49-9A50-8150E25752CD}"/>
              </pc2:cmMkLst>
            </pc226:cmChg>
          </p:ext>
        </pc:extLst>
      </pc:sldChg>
      <pc:sldChg chg="modSp mod modCm">
        <pc:chgData name="Varela García, Mikel" userId="e0c69751-50d3-4565-923d-fdd47e5d309f" providerId="ADAL" clId="{648B5A91-9863-4AF8-8A6C-2C5B1A09BF86}" dt="2025-05-28T17:42:42.727" v="859" actId="20577"/>
        <pc:sldMkLst>
          <pc:docMk/>
          <pc:sldMk cId="1107380955" sldId="33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8T12:27:24.710" v="98" actId="20577"/>
              <pc2:cmMkLst xmlns:pc2="http://schemas.microsoft.com/office/powerpoint/2019/9/main/command">
                <pc:docMk/>
                <pc:sldMk cId="1107380955" sldId="332"/>
                <pc2:cmMk id="{36ED005D-134D-4DC3-BB60-5264FA569F65}"/>
              </pc2:cmMkLst>
            </pc226:cmChg>
          </p:ext>
        </pc:extLst>
      </pc:sldChg>
      <pc:sldChg chg="modSp mod ord modCm">
        <pc:chgData name="Varela García, Mikel" userId="e0c69751-50d3-4565-923d-fdd47e5d309f" providerId="ADAL" clId="{648B5A91-9863-4AF8-8A6C-2C5B1A09BF86}" dt="2025-05-29T07:24:58.326" v="3885" actId="113"/>
        <pc:sldMkLst>
          <pc:docMk/>
          <pc:sldMk cId="2473207035" sldId="33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8T12:29:24.749" v="139" actId="20577"/>
              <pc2:cmMkLst xmlns:pc2="http://schemas.microsoft.com/office/powerpoint/2019/9/main/command">
                <pc:docMk/>
                <pc:sldMk cId="2473207035" sldId="333"/>
                <pc2:cmMk id="{FAE9D868-EABD-4392-B958-46873248BC2A}"/>
              </pc2:cmMkLst>
            </pc226:cmChg>
          </p:ext>
        </pc:extLst>
      </pc:sldChg>
      <pc:sldChg chg="modSp mod">
        <pc:chgData name="Varela García, Mikel" userId="e0c69751-50d3-4565-923d-fdd47e5d309f" providerId="ADAL" clId="{648B5A91-9863-4AF8-8A6C-2C5B1A09BF86}" dt="2025-05-29T05:58:41.951" v="2725" actId="20577"/>
        <pc:sldMkLst>
          <pc:docMk/>
          <pc:sldMk cId="566584469" sldId="335"/>
        </pc:sldMkLst>
      </pc:sldChg>
      <pc:sldChg chg="addSp delSp modSp mod modCm">
        <pc:chgData name="Varela García, Mikel" userId="e0c69751-50d3-4565-923d-fdd47e5d309f" providerId="ADAL" clId="{648B5A91-9863-4AF8-8A6C-2C5B1A09BF86}" dt="2025-05-29T07:14:43.104" v="3811" actId="313"/>
        <pc:sldMkLst>
          <pc:docMk/>
          <pc:sldMk cId="3898821098" sldId="33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9T06:08:34.453" v="2792" actId="20577"/>
              <pc2:cmMkLst xmlns:pc2="http://schemas.microsoft.com/office/powerpoint/2019/9/main/command">
                <pc:docMk/>
                <pc:sldMk cId="3898821098" sldId="336"/>
                <pc2:cmMk id="{A643A27B-AB1D-4898-9A9C-736A42CC989C}"/>
              </pc2:cmMkLst>
            </pc226:cmChg>
          </p:ext>
        </pc:extLst>
      </pc:sldChg>
      <pc:sldChg chg="modSp mod modCm">
        <pc:chgData name="Varela García, Mikel" userId="e0c69751-50d3-4565-923d-fdd47e5d309f" providerId="ADAL" clId="{648B5A91-9863-4AF8-8A6C-2C5B1A09BF86}" dt="2025-05-29T07:19:41.643" v="3846" actId="13926"/>
        <pc:sldMkLst>
          <pc:docMk/>
          <pc:sldMk cId="97202317" sldId="33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9T06:35:35.554" v="3287" actId="20577"/>
              <pc2:cmMkLst xmlns:pc2="http://schemas.microsoft.com/office/powerpoint/2019/9/main/command">
                <pc:docMk/>
                <pc:sldMk cId="97202317" sldId="337"/>
                <pc2:cmMk id="{56C80D42-C927-479E-A460-83F4087E8FED}"/>
              </pc2:cmMkLst>
            </pc226:cmChg>
            <pc226:cmChg xmlns:pc226="http://schemas.microsoft.com/office/powerpoint/2022/06/main/command" chg="mod">
              <pc226:chgData name="Varela García, Mikel" userId="e0c69751-50d3-4565-923d-fdd47e5d309f" providerId="ADAL" clId="{648B5A91-9863-4AF8-8A6C-2C5B1A09BF86}" dt="2025-05-29T06:35:35.554" v="3287" actId="20577"/>
              <pc2:cmMkLst xmlns:pc2="http://schemas.microsoft.com/office/powerpoint/2019/9/main/command">
                <pc:docMk/>
                <pc:sldMk cId="97202317" sldId="337"/>
                <pc2:cmMk id="{B5065298-9792-4FBF-BF97-272C24D558D6}"/>
              </pc2:cmMkLst>
            </pc226:cmChg>
          </p:ext>
        </pc:extLst>
      </pc:sldChg>
      <pc:sldChg chg="modSp mod">
        <pc:chgData name="Varela García, Mikel" userId="e0c69751-50d3-4565-923d-fdd47e5d309f" providerId="ADAL" clId="{648B5A91-9863-4AF8-8A6C-2C5B1A09BF86}" dt="2025-05-29T07:24:08.774" v="3879" actId="20577"/>
        <pc:sldMkLst>
          <pc:docMk/>
          <pc:sldMk cId="2554969565" sldId="338"/>
        </pc:sldMkLst>
      </pc:sldChg>
      <pc:sldChg chg="modSp mod">
        <pc:chgData name="Varela García, Mikel" userId="e0c69751-50d3-4565-923d-fdd47e5d309f" providerId="ADAL" clId="{648B5A91-9863-4AF8-8A6C-2C5B1A09BF86}" dt="2025-05-29T07:23:49.474" v="3869" actId="20577"/>
        <pc:sldMkLst>
          <pc:docMk/>
          <pc:sldMk cId="3545716587" sldId="339"/>
        </pc:sldMkLst>
      </pc:sldChg>
      <pc:sldChg chg="del">
        <pc:chgData name="Varela García, Mikel" userId="e0c69751-50d3-4565-923d-fdd47e5d309f" providerId="ADAL" clId="{648B5A91-9863-4AF8-8A6C-2C5B1A09BF86}" dt="2025-05-28T18:49:13.236" v="1241" actId="47"/>
        <pc:sldMkLst>
          <pc:docMk/>
          <pc:sldMk cId="3108298381" sldId="341"/>
        </pc:sldMkLst>
      </pc:sldChg>
      <pc:sldChg chg="del">
        <pc:chgData name="Varela García, Mikel" userId="e0c69751-50d3-4565-923d-fdd47e5d309f" providerId="ADAL" clId="{648B5A91-9863-4AF8-8A6C-2C5B1A09BF86}" dt="2025-05-28T18:49:14.915" v="1242" actId="47"/>
        <pc:sldMkLst>
          <pc:docMk/>
          <pc:sldMk cId="2152935128" sldId="342"/>
        </pc:sldMkLst>
      </pc:sldChg>
      <pc:sldChg chg="modSp add mod">
        <pc:chgData name="Varela García, Mikel" userId="e0c69751-50d3-4565-923d-fdd47e5d309f" providerId="ADAL" clId="{648B5A91-9863-4AF8-8A6C-2C5B1A09BF86}" dt="2025-05-29T07:22:55.237" v="3848" actId="13926"/>
        <pc:sldMkLst>
          <pc:docMk/>
          <pc:sldMk cId="362637804" sldId="361"/>
        </pc:sldMkLst>
      </pc:sldChg>
      <pc:sldChg chg="addSp delSp modSp mod">
        <pc:chgData name="Varela García, Mikel" userId="e0c69751-50d3-4565-923d-fdd47e5d309f" providerId="ADAL" clId="{648B5A91-9863-4AF8-8A6C-2C5B1A09BF86}" dt="2025-05-29T07:15:55.243" v="3818" actId="5793"/>
        <pc:sldMkLst>
          <pc:docMk/>
          <pc:sldMk cId="4016779972" sldId="364"/>
        </pc:sldMkLst>
      </pc:sldChg>
      <pc:sldChg chg="modSp add mod">
        <pc:chgData name="Varela García, Mikel" userId="e0c69751-50d3-4565-923d-fdd47e5d309f" providerId="ADAL" clId="{648B5A91-9863-4AF8-8A6C-2C5B1A09BF86}" dt="2025-05-29T07:23:45.382" v="3865" actId="20577"/>
        <pc:sldMkLst>
          <pc:docMk/>
          <pc:sldMk cId="3005086825" sldId="365"/>
        </pc:sldMkLst>
      </pc:sldChg>
      <pc:sldChg chg="modSp add mod">
        <pc:chgData name="Varela García, Mikel" userId="e0c69751-50d3-4565-923d-fdd47e5d309f" providerId="ADAL" clId="{648B5A91-9863-4AF8-8A6C-2C5B1A09BF86}" dt="2025-05-29T07:23:41.611" v="3860" actId="20577"/>
        <pc:sldMkLst>
          <pc:docMk/>
          <pc:sldMk cId="3052425914" sldId="366"/>
        </pc:sldMkLst>
      </pc:sldChg>
      <pc:sldChg chg="addSp delSp modSp add mod">
        <pc:chgData name="Varela García, Mikel" userId="e0c69751-50d3-4565-923d-fdd47e5d309f" providerId="ADAL" clId="{648B5A91-9863-4AF8-8A6C-2C5B1A09BF86}" dt="2025-05-29T07:17:53.881" v="3845" actId="1076"/>
        <pc:sldMkLst>
          <pc:docMk/>
          <pc:sldMk cId="2252275348" sldId="390"/>
        </pc:sldMkLst>
      </pc:sldChg>
      <pc:sldChg chg="modSp add mod">
        <pc:chgData name="Varela García, Mikel" userId="e0c69751-50d3-4565-923d-fdd47e5d309f" providerId="ADAL" clId="{648B5A91-9863-4AF8-8A6C-2C5B1A09BF86}" dt="2025-05-28T19:56:33.344" v="1564" actId="123"/>
        <pc:sldMkLst>
          <pc:docMk/>
          <pc:sldMk cId="2638973831" sldId="392"/>
        </pc:sldMkLst>
      </pc:sldChg>
      <pc:sldChg chg="modSp add del mod">
        <pc:chgData name="Varela García, Mikel" userId="e0c69751-50d3-4565-923d-fdd47e5d309f" providerId="ADAL" clId="{648B5A91-9863-4AF8-8A6C-2C5B1A09BF86}" dt="2025-05-28T19:59:53.248" v="1589" actId="1076"/>
        <pc:sldMkLst>
          <pc:docMk/>
          <pc:sldMk cId="2229304311" sldId="395"/>
        </pc:sldMkLst>
      </pc:sldChg>
      <pc:sldChg chg="add del">
        <pc:chgData name="Varela García, Mikel" userId="e0c69751-50d3-4565-923d-fdd47e5d309f" providerId="ADAL" clId="{648B5A91-9863-4AF8-8A6C-2C5B1A09BF86}" dt="2025-05-28T19:58:53.028" v="1573" actId="47"/>
        <pc:sldMkLst>
          <pc:docMk/>
          <pc:sldMk cId="519168891" sldId="396"/>
        </pc:sldMkLst>
      </pc:sldChg>
      <pc:sldChg chg="addSp delSp modSp add mod">
        <pc:chgData name="Varela García, Mikel" userId="e0c69751-50d3-4565-923d-fdd47e5d309f" providerId="ADAL" clId="{648B5A91-9863-4AF8-8A6C-2C5B1A09BF86}" dt="2025-05-28T20:24:09.450" v="2386" actId="27636"/>
        <pc:sldMkLst>
          <pc:docMk/>
          <pc:sldMk cId="2170525894" sldId="450"/>
        </pc:sldMkLst>
      </pc:sldChg>
      <pc:sldChg chg="modSp add mod">
        <pc:chgData name="Varela García, Mikel" userId="e0c69751-50d3-4565-923d-fdd47e5d309f" providerId="ADAL" clId="{648B5A91-9863-4AF8-8A6C-2C5B1A09BF86}" dt="2025-05-28T20:30:08.406" v="2612"/>
        <pc:sldMkLst>
          <pc:docMk/>
          <pc:sldMk cId="1475910774" sldId="451"/>
        </pc:sldMkLst>
      </pc:sldChg>
      <pc:sldChg chg="addSp modSp add mod">
        <pc:chgData name="Varela García, Mikel" userId="e0c69751-50d3-4565-923d-fdd47e5d309f" providerId="ADAL" clId="{648B5A91-9863-4AF8-8A6C-2C5B1A09BF86}" dt="2025-05-29T07:19:57.241" v="3847" actId="123"/>
        <pc:sldMkLst>
          <pc:docMk/>
          <pc:sldMk cId="3519942569" sldId="452"/>
        </pc:sldMkLst>
      </pc:sldChg>
      <pc:sldChg chg="addSp delSp modSp add mod">
        <pc:chgData name="Varela García, Mikel" userId="e0c69751-50d3-4565-923d-fdd47e5d309f" providerId="ADAL" clId="{648B5A91-9863-4AF8-8A6C-2C5B1A09BF86}" dt="2025-05-29T07:04:18.465" v="3663" actId="22"/>
        <pc:sldMkLst>
          <pc:docMk/>
          <pc:sldMk cId="1861713802" sldId="453"/>
        </pc:sldMkLst>
      </pc:sldChg>
      <pc:sldChg chg="add del">
        <pc:chgData name="Varela García, Mikel" userId="e0c69751-50d3-4565-923d-fdd47e5d309f" providerId="ADAL" clId="{648B5A91-9863-4AF8-8A6C-2C5B1A09BF86}" dt="2025-05-29T06:44:47.518" v="3470" actId="47"/>
        <pc:sldMkLst>
          <pc:docMk/>
          <pc:sldMk cId="2036911097" sldId="454"/>
        </pc:sldMkLst>
      </pc:sldChg>
      <pc:sldChg chg="add del">
        <pc:chgData name="Varela García, Mikel" userId="e0c69751-50d3-4565-923d-fdd47e5d309f" providerId="ADAL" clId="{648B5A91-9863-4AF8-8A6C-2C5B1A09BF86}" dt="2025-05-29T06:46:43.680" v="3563" actId="47"/>
        <pc:sldMkLst>
          <pc:docMk/>
          <pc:sldMk cId="334930097" sldId="455"/>
        </pc:sldMkLst>
      </pc:sldChg>
      <pc:sldChg chg="modSp add mod">
        <pc:chgData name="Varela García, Mikel" userId="e0c69751-50d3-4565-923d-fdd47e5d309f" providerId="ADAL" clId="{648B5A91-9863-4AF8-8A6C-2C5B1A09BF86}" dt="2025-05-29T06:28:51.725" v="3051" actId="1076"/>
        <pc:sldMkLst>
          <pc:docMk/>
          <pc:sldMk cId="604956703" sldId="456"/>
        </pc:sldMkLst>
      </pc:sldChg>
      <pc:sldChg chg="modSp add del mod ord">
        <pc:chgData name="Varela García, Mikel" userId="e0c69751-50d3-4565-923d-fdd47e5d309f" providerId="ADAL" clId="{648B5A91-9863-4AF8-8A6C-2C5B1A09BF86}" dt="2025-05-29T07:25:03.557" v="3886" actId="113"/>
        <pc:sldMkLst>
          <pc:docMk/>
          <pc:sldMk cId="3904347159" sldId="457"/>
        </pc:sldMkLst>
      </pc:sldChg>
      <pc:sldChg chg="modSp add del mod ord">
        <pc:chgData name="Varela García, Mikel" userId="e0c69751-50d3-4565-923d-fdd47e5d309f" providerId="ADAL" clId="{648B5A91-9863-4AF8-8A6C-2C5B1A09BF86}" dt="2025-05-29T07:12:59.991" v="3798" actId="13926"/>
        <pc:sldMkLst>
          <pc:docMk/>
          <pc:sldMk cId="2815394138" sldId="458"/>
        </pc:sldMkLst>
      </pc:sldChg>
      <pc:sldChg chg="modSp add mod">
        <pc:chgData name="Varela García, Mikel" userId="e0c69751-50d3-4565-923d-fdd47e5d309f" providerId="ADAL" clId="{648B5A91-9863-4AF8-8A6C-2C5B1A09BF86}" dt="2025-05-29T08:57:43.943" v="3892" actId="20577"/>
        <pc:sldMkLst>
          <pc:docMk/>
          <pc:sldMk cId="4256971896" sldId="459"/>
        </pc:sldMkLst>
      </pc:sldChg>
      <pc:sldChg chg="modSp mod">
        <pc:chgData name="Varela García, Mikel" userId="e0c69751-50d3-4565-923d-fdd47e5d309f" providerId="ADAL" clId="{648B5A91-9863-4AF8-8A6C-2C5B1A09BF86}" dt="2025-06-02T10:24:59.166" v="3900" actId="313"/>
        <pc:sldMkLst>
          <pc:docMk/>
          <pc:sldMk cId="2556764447" sldId="460"/>
        </pc:sldMkLst>
      </pc:sldChg>
    </pc:docChg>
  </pc:docChgLst>
  <pc:docChgLst>
    <pc:chgData name="Galaz De La Torre, Javier" userId="f504aea8-0108-4340-a5f2-c2d0e53cfe34" providerId="ADAL" clId="{77C82AEE-3AA9-480A-A60F-739A13B8474D}"/>
    <pc:docChg chg="undo redo custSel addSld delSld modSld">
      <pc:chgData name="Galaz De La Torre, Javier" userId="f504aea8-0108-4340-a5f2-c2d0e53cfe34" providerId="ADAL" clId="{77C82AEE-3AA9-480A-A60F-739A13B8474D}" dt="2026-05-25T11:50:17.283" v="3944" actId="790"/>
      <pc:docMkLst>
        <pc:docMk/>
      </pc:docMkLst>
      <pc:sldChg chg="modSp mod">
        <pc:chgData name="Galaz De La Torre, Javier" userId="f504aea8-0108-4340-a5f2-c2d0e53cfe34" providerId="ADAL" clId="{77C82AEE-3AA9-480A-A60F-739A13B8474D}" dt="2026-05-21T17:23:14.393" v="685" actId="790"/>
        <pc:sldMkLst>
          <pc:docMk/>
          <pc:sldMk cId="2597304715" sldId="256"/>
        </pc:sldMkLst>
        <pc:spChg chg="mod">
          <ac:chgData name="Galaz De La Torre, Javier" userId="f504aea8-0108-4340-a5f2-c2d0e53cfe34" providerId="ADAL" clId="{77C82AEE-3AA9-480A-A60F-739A13B8474D}" dt="2026-05-21T17:23:14.393" v="685" actId="790"/>
          <ac:spMkLst>
            <pc:docMk/>
            <pc:sldMk cId="2597304715" sldId="256"/>
            <ac:spMk id="2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1T17:23:14.393" v="685" actId="790"/>
          <ac:spMkLst>
            <pc:docMk/>
            <pc:sldMk cId="2597304715" sldId="256"/>
            <ac:spMk id="3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1T17:23:14.393" v="685" actId="790"/>
          <ac:spMkLst>
            <pc:docMk/>
            <pc:sldMk cId="2597304715" sldId="256"/>
            <ac:spMk id="5" creationId="{00000000-0000-0000-0000-000000000000}"/>
          </ac:spMkLst>
        </pc:spChg>
      </pc:sldChg>
      <pc:sldChg chg="modSp add del mod">
        <pc:chgData name="Galaz De La Torre, Javier" userId="f504aea8-0108-4340-a5f2-c2d0e53cfe34" providerId="ADAL" clId="{77C82AEE-3AA9-480A-A60F-739A13B8474D}" dt="2026-05-25T11:46:10.239" v="3937" actId="20577"/>
        <pc:sldMkLst>
          <pc:docMk/>
          <pc:sldMk cId="968461870" sldId="265"/>
        </pc:sldMkLst>
        <pc:spChg chg="mod">
          <ac:chgData name="Galaz De La Torre, Javier" userId="f504aea8-0108-4340-a5f2-c2d0e53cfe34" providerId="ADAL" clId="{77C82AEE-3AA9-480A-A60F-739A13B8474D}" dt="2026-05-21T18:18:06.640" v="918" actId="20577"/>
          <ac:spMkLst>
            <pc:docMk/>
            <pc:sldMk cId="968461870" sldId="265"/>
            <ac:spMk id="7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5T11:46:10.239" v="3937" actId="20577"/>
          <ac:spMkLst>
            <pc:docMk/>
            <pc:sldMk cId="968461870" sldId="265"/>
            <ac:spMk id="11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1T21:54:15.501" v="3810" actId="122"/>
        <pc:sldMkLst>
          <pc:docMk/>
          <pc:sldMk cId="2661538621" sldId="283"/>
        </pc:sldMkLst>
        <pc:spChg chg="mod">
          <ac:chgData name="Galaz De La Torre, Javier" userId="f504aea8-0108-4340-a5f2-c2d0e53cfe34" providerId="ADAL" clId="{77C82AEE-3AA9-480A-A60F-739A13B8474D}" dt="2026-05-21T21:54:15.501" v="3810" actId="122"/>
          <ac:spMkLst>
            <pc:docMk/>
            <pc:sldMk cId="2661538621" sldId="283"/>
            <ac:spMk id="3" creationId="{00000000-0000-0000-0000-000000000000}"/>
          </ac:spMkLst>
        </pc:spChg>
      </pc:sldChg>
      <pc:sldChg chg="modSp add mod">
        <pc:chgData name="Galaz De La Torre, Javier" userId="f504aea8-0108-4340-a5f2-c2d0e53cfe34" providerId="ADAL" clId="{77C82AEE-3AA9-480A-A60F-739A13B8474D}" dt="2026-05-21T21:38:44.940" v="3525" actId="6549"/>
        <pc:sldMkLst>
          <pc:docMk/>
          <pc:sldMk cId="1456865004" sldId="322"/>
        </pc:sldMkLst>
        <pc:spChg chg="mod">
          <ac:chgData name="Galaz De La Torre, Javier" userId="f504aea8-0108-4340-a5f2-c2d0e53cfe34" providerId="ADAL" clId="{77C82AEE-3AA9-480A-A60F-739A13B8474D}" dt="2026-05-21T21:20:19.406" v="2902" actId="1076"/>
          <ac:spMkLst>
            <pc:docMk/>
            <pc:sldMk cId="1456865004" sldId="322"/>
            <ac:spMk id="2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1T21:38:44.940" v="3525" actId="6549"/>
          <ac:spMkLst>
            <pc:docMk/>
            <pc:sldMk cId="1456865004" sldId="322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2T09:36:29.896" v="3907" actId="20577"/>
        <pc:sldMkLst>
          <pc:docMk/>
          <pc:sldMk cId="2815724424" sldId="323"/>
        </pc:sldMkLst>
        <pc:spChg chg="mod">
          <ac:chgData name="Galaz De La Torre, Javier" userId="f504aea8-0108-4340-a5f2-c2d0e53cfe34" providerId="ADAL" clId="{77C82AEE-3AA9-480A-A60F-739A13B8474D}" dt="2026-05-22T09:36:00.180" v="3863" actId="1076"/>
          <ac:spMkLst>
            <pc:docMk/>
            <pc:sldMk cId="2815724424" sldId="323"/>
            <ac:spMk id="2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2T09:36:29.896" v="3907" actId="20577"/>
          <ac:spMkLst>
            <pc:docMk/>
            <pc:sldMk cId="2815724424" sldId="323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2T10:11:33.994" v="3914" actId="20577"/>
        <pc:sldMkLst>
          <pc:docMk/>
          <pc:sldMk cId="1107380955" sldId="332"/>
        </pc:sldMkLst>
        <pc:spChg chg="mod">
          <ac:chgData name="Galaz De La Torre, Javier" userId="f504aea8-0108-4340-a5f2-c2d0e53cfe34" providerId="ADAL" clId="{77C82AEE-3AA9-480A-A60F-739A13B8474D}" dt="2026-05-21T17:22:57.350" v="680" actId="790"/>
          <ac:spMkLst>
            <pc:docMk/>
            <pc:sldMk cId="1107380955" sldId="332"/>
            <ac:spMk id="5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1T17:22:57.350" v="680" actId="790"/>
          <ac:spMkLst>
            <pc:docMk/>
            <pc:sldMk cId="1107380955" sldId="332"/>
            <ac:spMk id="7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2T10:11:33.994" v="3914" actId="20577"/>
          <ac:spMkLst>
            <pc:docMk/>
            <pc:sldMk cId="1107380955" sldId="332"/>
            <ac:spMk id="11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2T10:44:50.438" v="3924" actId="6549"/>
        <pc:sldMkLst>
          <pc:docMk/>
          <pc:sldMk cId="2473207035" sldId="333"/>
        </pc:sldMkLst>
        <pc:spChg chg="mod">
          <ac:chgData name="Galaz De La Torre, Javier" userId="f504aea8-0108-4340-a5f2-c2d0e53cfe34" providerId="ADAL" clId="{77C82AEE-3AA9-480A-A60F-739A13B8474D}" dt="2026-05-21T21:45:11.305" v="3569" actId="1076"/>
          <ac:spMkLst>
            <pc:docMk/>
            <pc:sldMk cId="2473207035" sldId="333"/>
            <ac:spMk id="2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2T10:44:50.438" v="3924" actId="6549"/>
          <ac:spMkLst>
            <pc:docMk/>
            <pc:sldMk cId="2473207035" sldId="333"/>
            <ac:spMk id="3" creationId="{00000000-0000-0000-0000-000000000000}"/>
          </ac:spMkLst>
        </pc:spChg>
        <pc:picChg chg="mod">
          <ac:chgData name="Galaz De La Torre, Javier" userId="f504aea8-0108-4340-a5f2-c2d0e53cfe34" providerId="ADAL" clId="{77C82AEE-3AA9-480A-A60F-739A13B8474D}" dt="2026-05-21T22:14:59.798" v="3855" actId="1076"/>
          <ac:picMkLst>
            <pc:docMk/>
            <pc:sldMk cId="2473207035" sldId="333"/>
            <ac:picMk id="1025" creationId="{00000000-0000-0000-0000-000000000000}"/>
          </ac:picMkLst>
        </pc:picChg>
      </pc:sldChg>
      <pc:sldChg chg="addSp delSp modSp mod">
        <pc:chgData name="Galaz De La Torre, Javier" userId="f504aea8-0108-4340-a5f2-c2d0e53cfe34" providerId="ADAL" clId="{77C82AEE-3AA9-480A-A60F-739A13B8474D}" dt="2026-05-21T21:06:55.773" v="2596" actId="20577"/>
        <pc:sldMkLst>
          <pc:docMk/>
          <pc:sldMk cId="566584469" sldId="335"/>
        </pc:sldMkLst>
        <pc:spChg chg="add del mod">
          <ac:chgData name="Galaz De La Torre, Javier" userId="f504aea8-0108-4340-a5f2-c2d0e53cfe34" providerId="ADAL" clId="{77C82AEE-3AA9-480A-A60F-739A13B8474D}" dt="2026-05-21T21:06:55.773" v="2596" actId="20577"/>
          <ac:spMkLst>
            <pc:docMk/>
            <pc:sldMk cId="566584469" sldId="335"/>
            <ac:spMk id="2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1T20:54:39.079" v="2119" actId="790"/>
          <ac:spMkLst>
            <pc:docMk/>
            <pc:sldMk cId="566584469" sldId="335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2T09:37:21.586" v="3910" actId="20577"/>
        <pc:sldMkLst>
          <pc:docMk/>
          <pc:sldMk cId="3898821098" sldId="336"/>
        </pc:sldMkLst>
        <pc:spChg chg="mod">
          <ac:chgData name="Galaz De La Torre, Javier" userId="f504aea8-0108-4340-a5f2-c2d0e53cfe34" providerId="ADAL" clId="{77C82AEE-3AA9-480A-A60F-739A13B8474D}" dt="2026-05-21T21:39:07.119" v="3526" actId="790"/>
          <ac:spMkLst>
            <pc:docMk/>
            <pc:sldMk cId="3898821098" sldId="336"/>
            <ac:spMk id="2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1T21:39:13.484" v="3527" actId="790"/>
          <ac:spMkLst>
            <pc:docMk/>
            <pc:sldMk cId="3898821098" sldId="336"/>
            <ac:spMk id="3" creationId="{00000000-0000-0000-0000-000000000000}"/>
          </ac:spMkLst>
        </pc:spChg>
        <pc:graphicFrameChg chg="modGraphic">
          <ac:chgData name="Galaz De La Torre, Javier" userId="f504aea8-0108-4340-a5f2-c2d0e53cfe34" providerId="ADAL" clId="{77C82AEE-3AA9-480A-A60F-739A13B8474D}" dt="2026-05-22T09:37:21.586" v="3910" actId="20577"/>
          <ac:graphicFrameMkLst>
            <pc:docMk/>
            <pc:sldMk cId="3898821098" sldId="336"/>
            <ac:graphicFrameMk id="7" creationId="{60518157-168E-C696-9092-68848CE52C42}"/>
          </ac:graphicFrameMkLst>
        </pc:graphicFrameChg>
      </pc:sldChg>
      <pc:sldChg chg="modSp mod">
        <pc:chgData name="Galaz De La Torre, Javier" userId="f504aea8-0108-4340-a5f2-c2d0e53cfe34" providerId="ADAL" clId="{77C82AEE-3AA9-480A-A60F-739A13B8474D}" dt="2026-05-21T21:43:57.978" v="3564" actId="255"/>
        <pc:sldMkLst>
          <pc:docMk/>
          <pc:sldMk cId="97202317" sldId="337"/>
        </pc:sldMkLst>
        <pc:spChg chg="mod">
          <ac:chgData name="Galaz De La Torre, Javier" userId="f504aea8-0108-4340-a5f2-c2d0e53cfe34" providerId="ADAL" clId="{77C82AEE-3AA9-480A-A60F-739A13B8474D}" dt="2026-05-21T21:43:57.978" v="3564" actId="255"/>
          <ac:spMkLst>
            <pc:docMk/>
            <pc:sldMk cId="97202317" sldId="337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1T21:18:08.690" v="2830" actId="20577"/>
        <pc:sldMkLst>
          <pc:docMk/>
          <pc:sldMk cId="2554969565" sldId="338"/>
        </pc:sldMkLst>
        <pc:spChg chg="mod">
          <ac:chgData name="Galaz De La Torre, Javier" userId="f504aea8-0108-4340-a5f2-c2d0e53cfe34" providerId="ADAL" clId="{77C82AEE-3AA9-480A-A60F-739A13B8474D}" dt="2026-05-21T21:17:16.903" v="2818" actId="6549"/>
          <ac:spMkLst>
            <pc:docMk/>
            <pc:sldMk cId="2554969565" sldId="338"/>
            <ac:spMk id="2" creationId="{00000000-0000-0000-0000-000000000000}"/>
          </ac:spMkLst>
        </pc:spChg>
        <pc:spChg chg="mod">
          <ac:chgData name="Galaz De La Torre, Javier" userId="f504aea8-0108-4340-a5f2-c2d0e53cfe34" providerId="ADAL" clId="{77C82AEE-3AA9-480A-A60F-739A13B8474D}" dt="2026-05-21T21:18:08.690" v="2830" actId="20577"/>
          <ac:spMkLst>
            <pc:docMk/>
            <pc:sldMk cId="2554969565" sldId="338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1T16:52:54.597" v="500" actId="6549"/>
        <pc:sldMkLst>
          <pc:docMk/>
          <pc:sldMk cId="3545716587" sldId="339"/>
        </pc:sldMkLst>
        <pc:spChg chg="mod">
          <ac:chgData name="Galaz De La Torre, Javier" userId="f504aea8-0108-4340-a5f2-c2d0e53cfe34" providerId="ADAL" clId="{77C82AEE-3AA9-480A-A60F-739A13B8474D}" dt="2026-05-21T16:52:54.597" v="500" actId="6549"/>
          <ac:spMkLst>
            <pc:docMk/>
            <pc:sldMk cId="3545716587" sldId="339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5T11:50:09.611" v="3943" actId="790"/>
        <pc:sldMkLst>
          <pc:docMk/>
          <pc:sldMk cId="362637804" sldId="361"/>
        </pc:sldMkLst>
        <pc:spChg chg="mod">
          <ac:chgData name="Galaz De La Torre, Javier" userId="f504aea8-0108-4340-a5f2-c2d0e53cfe34" providerId="ADAL" clId="{77C82AEE-3AA9-480A-A60F-739A13B8474D}" dt="2026-05-25T11:50:09.611" v="3943" actId="790"/>
          <ac:spMkLst>
            <pc:docMk/>
            <pc:sldMk cId="362637804" sldId="361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1T21:42:03.312" v="3563" actId="20577"/>
        <pc:sldMkLst>
          <pc:docMk/>
          <pc:sldMk cId="4016779972" sldId="364"/>
        </pc:sldMkLst>
        <pc:spChg chg="mod">
          <ac:chgData name="Galaz De La Torre, Javier" userId="f504aea8-0108-4340-a5f2-c2d0e53cfe34" providerId="ADAL" clId="{77C82AEE-3AA9-480A-A60F-739A13B8474D}" dt="2026-05-21T21:42:03.312" v="3563" actId="20577"/>
          <ac:spMkLst>
            <pc:docMk/>
            <pc:sldMk cId="4016779972" sldId="364"/>
            <ac:spMk id="11" creationId="{61338B49-1174-7DBF-4991-8ABDEC331AFE}"/>
          </ac:spMkLst>
        </pc:spChg>
      </pc:sldChg>
      <pc:sldChg chg="modSp mod">
        <pc:chgData name="Galaz De La Torre, Javier" userId="f504aea8-0108-4340-a5f2-c2d0e53cfe34" providerId="ADAL" clId="{77C82AEE-3AA9-480A-A60F-739A13B8474D}" dt="2026-05-21T11:15:04.856" v="230" actId="255"/>
        <pc:sldMkLst>
          <pc:docMk/>
          <pc:sldMk cId="3005086825" sldId="365"/>
        </pc:sldMkLst>
        <pc:spChg chg="mod">
          <ac:chgData name="Galaz De La Torre, Javier" userId="f504aea8-0108-4340-a5f2-c2d0e53cfe34" providerId="ADAL" clId="{77C82AEE-3AA9-480A-A60F-739A13B8474D}" dt="2026-05-21T11:15:04.856" v="230" actId="255"/>
          <ac:spMkLst>
            <pc:docMk/>
            <pc:sldMk cId="3005086825" sldId="365"/>
            <ac:spMk id="3" creationId="{68C51C6A-31A1-1A20-F125-F10B0B87E18B}"/>
          </ac:spMkLst>
        </pc:spChg>
      </pc:sldChg>
      <pc:sldChg chg="modSp mod">
        <pc:chgData name="Galaz De La Torre, Javier" userId="f504aea8-0108-4340-a5f2-c2d0e53cfe34" providerId="ADAL" clId="{77C82AEE-3AA9-480A-A60F-739A13B8474D}" dt="2026-05-21T17:21:34.312" v="672" actId="20577"/>
        <pc:sldMkLst>
          <pc:docMk/>
          <pc:sldMk cId="3052425914" sldId="366"/>
        </pc:sldMkLst>
        <pc:spChg chg="mod">
          <ac:chgData name="Galaz De La Torre, Javier" userId="f504aea8-0108-4340-a5f2-c2d0e53cfe34" providerId="ADAL" clId="{77C82AEE-3AA9-480A-A60F-739A13B8474D}" dt="2026-05-21T11:16:22.175" v="242" actId="27636"/>
          <ac:spMkLst>
            <pc:docMk/>
            <pc:sldMk cId="3052425914" sldId="366"/>
            <ac:spMk id="2" creationId="{B7DBA3B5-1F2A-87C1-AE0A-C44F41FBE7C5}"/>
          </ac:spMkLst>
        </pc:spChg>
        <pc:spChg chg="mod">
          <ac:chgData name="Galaz De La Torre, Javier" userId="f504aea8-0108-4340-a5f2-c2d0e53cfe34" providerId="ADAL" clId="{77C82AEE-3AA9-480A-A60F-739A13B8474D}" dt="2026-05-21T17:21:34.312" v="672" actId="20577"/>
          <ac:spMkLst>
            <pc:docMk/>
            <pc:sldMk cId="3052425914" sldId="366"/>
            <ac:spMk id="3" creationId="{1CA42A7C-8CD3-7B81-EEFF-0C6B61A9C687}"/>
          </ac:spMkLst>
        </pc:spChg>
      </pc:sldChg>
      <pc:sldChg chg="addSp modSp mod">
        <pc:chgData name="Galaz De La Torre, Javier" userId="f504aea8-0108-4340-a5f2-c2d0e53cfe34" providerId="ADAL" clId="{77C82AEE-3AA9-480A-A60F-739A13B8474D}" dt="2026-05-22T05:58:55.112" v="3861" actId="790"/>
        <pc:sldMkLst>
          <pc:docMk/>
          <pc:sldMk cId="2252275348" sldId="390"/>
        </pc:sldMkLst>
        <pc:spChg chg="mod">
          <ac:chgData name="Galaz De La Torre, Javier" userId="f504aea8-0108-4340-a5f2-c2d0e53cfe34" providerId="ADAL" clId="{77C82AEE-3AA9-480A-A60F-739A13B8474D}" dt="2026-05-22T05:58:55.112" v="3861" actId="790"/>
          <ac:spMkLst>
            <pc:docMk/>
            <pc:sldMk cId="2252275348" sldId="390"/>
            <ac:spMk id="3" creationId="{00000000-0000-0000-0000-000000000000}"/>
          </ac:spMkLst>
        </pc:spChg>
        <pc:spChg chg="add mod">
          <ac:chgData name="Galaz De La Torre, Javier" userId="f504aea8-0108-4340-a5f2-c2d0e53cfe34" providerId="ADAL" clId="{77C82AEE-3AA9-480A-A60F-739A13B8474D}" dt="2026-05-22T05:42:35.425" v="3858" actId="14100"/>
          <ac:spMkLst>
            <pc:docMk/>
            <pc:sldMk cId="2252275348" sldId="390"/>
            <ac:spMk id="5" creationId="{BEC3FFC3-53C4-E3C9-6DCD-440F76E1EED0}"/>
          </ac:spMkLst>
        </pc:spChg>
      </pc:sldChg>
      <pc:sldChg chg="modSp mod">
        <pc:chgData name="Galaz De La Torre, Javier" userId="f504aea8-0108-4340-a5f2-c2d0e53cfe34" providerId="ADAL" clId="{77C82AEE-3AA9-480A-A60F-739A13B8474D}" dt="2026-05-25T11:49:22.227" v="3938" actId="790"/>
        <pc:sldMkLst>
          <pc:docMk/>
          <pc:sldMk cId="2638973831" sldId="392"/>
        </pc:sldMkLst>
        <pc:spChg chg="mod">
          <ac:chgData name="Galaz De La Torre, Javier" userId="f504aea8-0108-4340-a5f2-c2d0e53cfe34" providerId="ADAL" clId="{77C82AEE-3AA9-480A-A60F-739A13B8474D}" dt="2026-05-25T11:49:22.227" v="3938" actId="790"/>
          <ac:spMkLst>
            <pc:docMk/>
            <pc:sldMk cId="2638973831" sldId="392"/>
            <ac:spMk id="3" creationId="{00000000-0000-0000-0000-000000000000}"/>
          </ac:spMkLst>
        </pc:spChg>
      </pc:sldChg>
      <pc:sldChg chg="modSp mod">
        <pc:chgData name="Galaz De La Torre, Javier" userId="f504aea8-0108-4340-a5f2-c2d0e53cfe34" providerId="ADAL" clId="{77C82AEE-3AA9-480A-A60F-739A13B8474D}" dt="2026-05-25T11:50:17.283" v="3944" actId="790"/>
        <pc:sldMkLst>
          <pc:docMk/>
          <pc:sldMk cId="1475910774" sldId="451"/>
        </pc:sldMkLst>
        <pc:spChg chg="mod">
          <ac:chgData name="Galaz De La Torre, Javier" userId="f504aea8-0108-4340-a5f2-c2d0e53cfe34" providerId="ADAL" clId="{77C82AEE-3AA9-480A-A60F-739A13B8474D}" dt="2026-05-25T11:50:17.283" v="3944" actId="790"/>
          <ac:spMkLst>
            <pc:docMk/>
            <pc:sldMk cId="1475910774" sldId="451"/>
            <ac:spMk id="6" creationId="{8CBFCB0E-5E7E-4D8A-F6F0-4A683D346D1C}"/>
          </ac:spMkLst>
        </pc:spChg>
      </pc:sldChg>
      <pc:sldChg chg="del">
        <pc:chgData name="Galaz De La Torre, Javier" userId="f504aea8-0108-4340-a5f2-c2d0e53cfe34" providerId="ADAL" clId="{77C82AEE-3AA9-480A-A60F-739A13B8474D}" dt="2026-05-21T21:44:37.019" v="3565" actId="47"/>
        <pc:sldMkLst>
          <pc:docMk/>
          <pc:sldMk cId="3519942569" sldId="452"/>
        </pc:sldMkLst>
      </pc:sldChg>
      <pc:sldChg chg="del">
        <pc:chgData name="Galaz De La Torre, Javier" userId="f504aea8-0108-4340-a5f2-c2d0e53cfe34" providerId="ADAL" clId="{77C82AEE-3AA9-480A-A60F-739A13B8474D}" dt="2026-05-21T21:44:46.439" v="3567" actId="47"/>
        <pc:sldMkLst>
          <pc:docMk/>
          <pc:sldMk cId="1861713802" sldId="453"/>
        </pc:sldMkLst>
      </pc:sldChg>
      <pc:sldChg chg="addSp delSp modSp mod">
        <pc:chgData name="Galaz De La Torre, Javier" userId="f504aea8-0108-4340-a5f2-c2d0e53cfe34" providerId="ADAL" clId="{77C82AEE-3AA9-480A-A60F-739A13B8474D}" dt="2026-05-21T22:14:41.967" v="3854"/>
        <pc:sldMkLst>
          <pc:docMk/>
          <pc:sldMk cId="3904347159" sldId="457"/>
        </pc:sldMkLst>
        <pc:picChg chg="add mod">
          <ac:chgData name="Galaz De La Torre, Javier" userId="f504aea8-0108-4340-a5f2-c2d0e53cfe34" providerId="ADAL" clId="{77C82AEE-3AA9-480A-A60F-739A13B8474D}" dt="2026-05-21T22:14:41.967" v="3854"/>
          <ac:picMkLst>
            <pc:docMk/>
            <pc:sldMk cId="3904347159" sldId="457"/>
            <ac:picMk id="4" creationId="{B09AAD69-1FBA-C5DD-A447-C104BAC3F8BA}"/>
          </ac:picMkLst>
        </pc:picChg>
        <pc:picChg chg="add mod">
          <ac:chgData name="Galaz De La Torre, Javier" userId="f504aea8-0108-4340-a5f2-c2d0e53cfe34" providerId="ADAL" clId="{77C82AEE-3AA9-480A-A60F-739A13B8474D}" dt="2026-05-21T22:14:41.967" v="3854"/>
          <ac:picMkLst>
            <pc:docMk/>
            <pc:sldMk cId="3904347159" sldId="457"/>
            <ac:picMk id="5" creationId="{4D832579-F425-67B7-1E6B-CD7A6A94E893}"/>
          </ac:picMkLst>
        </pc:picChg>
      </pc:sldChg>
      <pc:sldChg chg="addSp delSp modSp mod">
        <pc:chgData name="Galaz De La Torre, Javier" userId="f504aea8-0108-4340-a5f2-c2d0e53cfe34" providerId="ADAL" clId="{77C82AEE-3AA9-480A-A60F-739A13B8474D}" dt="2026-05-21T21:56:16.165" v="3852"/>
        <pc:sldMkLst>
          <pc:docMk/>
          <pc:sldMk cId="2815394138" sldId="458"/>
        </pc:sldMkLst>
        <pc:picChg chg="add mod">
          <ac:chgData name="Galaz De La Torre, Javier" userId="f504aea8-0108-4340-a5f2-c2d0e53cfe34" providerId="ADAL" clId="{77C82AEE-3AA9-480A-A60F-739A13B8474D}" dt="2026-05-21T21:56:16.165" v="3852"/>
          <ac:picMkLst>
            <pc:docMk/>
            <pc:sldMk cId="2815394138" sldId="458"/>
            <ac:picMk id="3" creationId="{41ADE883-4BC6-4C92-C440-DD1B01252601}"/>
          </ac:picMkLst>
        </pc:picChg>
        <pc:picChg chg="add mod">
          <ac:chgData name="Galaz De La Torre, Javier" userId="f504aea8-0108-4340-a5f2-c2d0e53cfe34" providerId="ADAL" clId="{77C82AEE-3AA9-480A-A60F-739A13B8474D}" dt="2026-05-21T21:56:16.165" v="3852"/>
          <ac:picMkLst>
            <pc:docMk/>
            <pc:sldMk cId="2815394138" sldId="458"/>
            <ac:picMk id="4" creationId="{999EE612-FB52-2366-A43E-8767E782BDA5}"/>
          </ac:picMkLst>
        </pc:picChg>
      </pc:sldChg>
      <pc:sldChg chg="del">
        <pc:chgData name="Galaz De La Torre, Javier" userId="f504aea8-0108-4340-a5f2-c2d0e53cfe34" providerId="ADAL" clId="{77C82AEE-3AA9-480A-A60F-739A13B8474D}" dt="2026-05-21T21:45:01.429" v="3568" actId="47"/>
        <pc:sldMkLst>
          <pc:docMk/>
          <pc:sldMk cId="4256971896" sldId="459"/>
        </pc:sldMkLst>
      </pc:sldChg>
      <pc:sldChg chg="del">
        <pc:chgData name="Galaz De La Torre, Javier" userId="f504aea8-0108-4340-a5f2-c2d0e53cfe34" providerId="ADAL" clId="{77C82AEE-3AA9-480A-A60F-739A13B8474D}" dt="2026-05-21T21:44:42.748" v="3566" actId="47"/>
        <pc:sldMkLst>
          <pc:docMk/>
          <pc:sldMk cId="2556764447" sldId="460"/>
        </pc:sldMkLst>
      </pc:sldChg>
      <pc:sldChg chg="modSp add mod">
        <pc:chgData name="Galaz De La Torre, Javier" userId="f504aea8-0108-4340-a5f2-c2d0e53cfe34" providerId="ADAL" clId="{77C82AEE-3AA9-480A-A60F-739A13B8474D}" dt="2026-05-22T10:22:55.312" v="3916" actId="20577"/>
        <pc:sldMkLst>
          <pc:docMk/>
          <pc:sldMk cId="1811348440" sldId="461"/>
        </pc:sldMkLst>
        <pc:spChg chg="mod">
          <ac:chgData name="Galaz De La Torre, Javier" userId="f504aea8-0108-4340-a5f2-c2d0e53cfe34" providerId="ADAL" clId="{77C82AEE-3AA9-480A-A60F-739A13B8474D}" dt="2026-05-21T21:07:47.268" v="2638" actId="20577"/>
          <ac:spMkLst>
            <pc:docMk/>
            <pc:sldMk cId="1811348440" sldId="461"/>
            <ac:spMk id="2" creationId="{38B8C3B7-6743-3E62-1324-E8DFA1478B9A}"/>
          </ac:spMkLst>
        </pc:spChg>
        <pc:spChg chg="mod">
          <ac:chgData name="Galaz De La Torre, Javier" userId="f504aea8-0108-4340-a5f2-c2d0e53cfe34" providerId="ADAL" clId="{77C82AEE-3AA9-480A-A60F-739A13B8474D}" dt="2026-05-22T10:22:55.312" v="3916" actId="20577"/>
          <ac:spMkLst>
            <pc:docMk/>
            <pc:sldMk cId="1811348440" sldId="461"/>
            <ac:spMk id="3" creationId="{7C317F62-91FF-86CC-6584-DA1F1725DBA8}"/>
          </ac:spMkLst>
        </pc:spChg>
      </pc:sldChg>
      <pc:sldChg chg="modSp add mod">
        <pc:chgData name="Galaz De La Torre, Javier" userId="f504aea8-0108-4340-a5f2-c2d0e53cfe34" providerId="ADAL" clId="{77C82AEE-3AA9-480A-A60F-739A13B8474D}" dt="2026-05-21T21:06:41.308" v="2594" actId="1076"/>
        <pc:sldMkLst>
          <pc:docMk/>
          <pc:sldMk cId="3580604853" sldId="462"/>
        </pc:sldMkLst>
        <pc:spChg chg="mod">
          <ac:chgData name="Galaz De La Torre, Javier" userId="f504aea8-0108-4340-a5f2-c2d0e53cfe34" providerId="ADAL" clId="{77C82AEE-3AA9-480A-A60F-739A13B8474D}" dt="2026-05-21T21:06:41.308" v="2594" actId="1076"/>
          <ac:spMkLst>
            <pc:docMk/>
            <pc:sldMk cId="3580604853" sldId="462"/>
            <ac:spMk id="7" creationId="{9C16B5A7-E25B-C81F-CBD3-BB260A389A27}"/>
          </ac:spMkLst>
        </pc:spChg>
        <pc:spChg chg="mod">
          <ac:chgData name="Galaz De La Torre, Javier" userId="f504aea8-0108-4340-a5f2-c2d0e53cfe34" providerId="ADAL" clId="{77C82AEE-3AA9-480A-A60F-739A13B8474D}" dt="2026-05-21T20:52:57.803" v="2111" actId="6549"/>
          <ac:spMkLst>
            <pc:docMk/>
            <pc:sldMk cId="3580604853" sldId="462"/>
            <ac:spMk id="11" creationId="{76FF43DB-AE35-B366-22CC-6F2EB6326D2D}"/>
          </ac:spMkLst>
        </pc:spChg>
      </pc:sldChg>
      <pc:sldChg chg="addSp delSp modSp add mod">
        <pc:chgData name="Galaz De La Torre, Javier" userId="f504aea8-0108-4340-a5f2-c2d0e53cfe34" providerId="ADAL" clId="{77C82AEE-3AA9-480A-A60F-739A13B8474D}" dt="2026-05-25T07:26:17.227" v="3925" actId="790"/>
        <pc:sldMkLst>
          <pc:docMk/>
          <pc:sldMk cId="4151011848" sldId="464"/>
        </pc:sldMkLst>
        <pc:spChg chg="mod">
          <ac:chgData name="Galaz De La Torre, Javier" userId="f504aea8-0108-4340-a5f2-c2d0e53cfe34" providerId="ADAL" clId="{77C82AEE-3AA9-480A-A60F-739A13B8474D}" dt="2026-05-25T07:26:17.227" v="3925" actId="790"/>
          <ac:spMkLst>
            <pc:docMk/>
            <pc:sldMk cId="4151011848" sldId="464"/>
            <ac:spMk id="3" creationId="{C5047996-479B-02E7-5407-2018DF95C717}"/>
          </ac:spMkLst>
        </pc:spChg>
        <pc:spChg chg="add mod">
          <ac:chgData name="Galaz De La Torre, Javier" userId="f504aea8-0108-4340-a5f2-c2d0e53cfe34" providerId="ADAL" clId="{77C82AEE-3AA9-480A-A60F-739A13B8474D}" dt="2026-05-21T21:10:26.969" v="2658" actId="13926"/>
          <ac:spMkLst>
            <pc:docMk/>
            <pc:sldMk cId="4151011848" sldId="464"/>
            <ac:spMk id="8" creationId="{62059A7B-6E56-DECA-D463-9181CE98B986}"/>
          </ac:spMkLst>
        </pc:spChg>
      </pc:sldChg>
      <pc:sldChg chg="addSp delSp modSp add mod">
        <pc:chgData name="Galaz De La Torre, Javier" userId="f504aea8-0108-4340-a5f2-c2d0e53cfe34" providerId="ADAL" clId="{77C82AEE-3AA9-480A-A60F-739A13B8474D}" dt="2026-05-21T21:10:31.717" v="2659" actId="13926"/>
        <pc:sldMkLst>
          <pc:docMk/>
          <pc:sldMk cId="2305827252" sldId="465"/>
        </pc:sldMkLst>
        <pc:spChg chg="add mod">
          <ac:chgData name="Galaz De La Torre, Javier" userId="f504aea8-0108-4340-a5f2-c2d0e53cfe34" providerId="ADAL" clId="{77C82AEE-3AA9-480A-A60F-739A13B8474D}" dt="2026-05-21T21:10:31.717" v="2659" actId="13926"/>
          <ac:spMkLst>
            <pc:docMk/>
            <pc:sldMk cId="2305827252" sldId="465"/>
            <ac:spMk id="9" creationId="{3EACE6CE-C068-7A71-23CB-716D8C19E9D3}"/>
          </ac:spMkLst>
        </pc:spChg>
      </pc:sldChg>
      <pc:sldChg chg="modSp add mod">
        <pc:chgData name="Galaz De La Torre, Javier" userId="f504aea8-0108-4340-a5f2-c2d0e53cfe34" providerId="ADAL" clId="{77C82AEE-3AA9-480A-A60F-739A13B8474D}" dt="2026-05-21T21:20:45.123" v="2910" actId="13926"/>
        <pc:sldMkLst>
          <pc:docMk/>
          <pc:sldMk cId="254901105" sldId="466"/>
        </pc:sldMkLst>
        <pc:spChg chg="mod">
          <ac:chgData name="Galaz De La Torre, Javier" userId="f504aea8-0108-4340-a5f2-c2d0e53cfe34" providerId="ADAL" clId="{77C82AEE-3AA9-480A-A60F-739A13B8474D}" dt="2026-05-21T21:20:45.123" v="2910" actId="13926"/>
          <ac:spMkLst>
            <pc:docMk/>
            <pc:sldMk cId="254901105" sldId="466"/>
            <ac:spMk id="2" creationId="{06B33D65-2AC5-9663-09E5-D36E58583649}"/>
          </ac:spMkLst>
        </pc:spChg>
      </pc:sldChg>
      <pc:sldChg chg="modSp add mod">
        <pc:chgData name="Galaz De La Torre, Javier" userId="f504aea8-0108-4340-a5f2-c2d0e53cfe34" providerId="ADAL" clId="{77C82AEE-3AA9-480A-A60F-739A13B8474D}" dt="2026-05-21T21:20:50.727" v="2911" actId="13926"/>
        <pc:sldMkLst>
          <pc:docMk/>
          <pc:sldMk cId="3811405795" sldId="468"/>
        </pc:sldMkLst>
        <pc:spChg chg="mod">
          <ac:chgData name="Galaz De La Torre, Javier" userId="f504aea8-0108-4340-a5f2-c2d0e53cfe34" providerId="ADAL" clId="{77C82AEE-3AA9-480A-A60F-739A13B8474D}" dt="2026-05-21T21:20:50.727" v="2911" actId="13926"/>
          <ac:spMkLst>
            <pc:docMk/>
            <pc:sldMk cId="3811405795" sldId="468"/>
            <ac:spMk id="2" creationId="{37F15FFA-73B9-80BF-7EFD-6EE0AF6ED0D7}"/>
          </ac:spMkLst>
        </pc:spChg>
      </pc:sldChg>
      <pc:sldChg chg="modSp add del mod">
        <pc:chgData name="Galaz De La Torre, Javier" userId="f504aea8-0108-4340-a5f2-c2d0e53cfe34" providerId="ADAL" clId="{77C82AEE-3AA9-480A-A60F-739A13B8474D}" dt="2026-05-25T07:26:39.018" v="3926" actId="47"/>
        <pc:sldMkLst>
          <pc:docMk/>
          <pc:sldMk cId="2386163741" sldId="469"/>
        </pc:sldMkLst>
      </pc:sldChg>
    </pc:docChg>
  </pc:docChgLst>
  <pc:docChgLst>
    <pc:chgData name="Galaz De La Torre, Javier" userId="f504aea8-0108-4340-a5f2-c2d0e53cfe34" providerId="ADAL" clId="{9FC7F33A-210A-4E5F-A844-E3C4332671B7}"/>
    <pc:docChg chg="undo redo custSel addSld modSld">
      <pc:chgData name="Galaz De La Torre, Javier" userId="f504aea8-0108-4340-a5f2-c2d0e53cfe34" providerId="ADAL" clId="{9FC7F33A-210A-4E5F-A844-E3C4332671B7}" dt="2025-06-02T10:22:21.275" v="632" actId="123"/>
      <pc:docMkLst>
        <pc:docMk/>
      </pc:docMkLst>
      <pc:sldChg chg="modSp mod">
        <pc:chgData name="Galaz De La Torre, Javier" userId="f504aea8-0108-4340-a5f2-c2d0e53cfe34" providerId="ADAL" clId="{9FC7F33A-210A-4E5F-A844-E3C4332671B7}" dt="2025-05-30T08:38:16.932" v="236" actId="790"/>
        <pc:sldMkLst>
          <pc:docMk/>
          <pc:sldMk cId="3519942569" sldId="452"/>
        </pc:sldMkLst>
      </pc:sldChg>
      <pc:sldChg chg="modSp add mod">
        <pc:chgData name="Galaz De La Torre, Javier" userId="f504aea8-0108-4340-a5f2-c2d0e53cfe34" providerId="ADAL" clId="{9FC7F33A-210A-4E5F-A844-E3C4332671B7}" dt="2025-06-02T10:22:21.275" v="632" actId="123"/>
        <pc:sldMkLst>
          <pc:docMk/>
          <pc:sldMk cId="2556764447" sldId="460"/>
        </pc:sldMkLst>
      </pc:sldChg>
    </pc:docChg>
  </pc:docChgLst>
  <pc:docChgLst>
    <pc:chgData name="Varela García, Mikel" userId="e0c69751-50d3-4565-923d-fdd47e5d309f" providerId="ADAL" clId="{C7EBAB79-3BED-4F55-84C4-A790951D1F68}"/>
    <pc:docChg chg="undo redo custSel delSld modSld">
      <pc:chgData name="Varela García, Mikel" userId="e0c69751-50d3-4565-923d-fdd47e5d309f" providerId="ADAL" clId="{C7EBAB79-3BED-4F55-84C4-A790951D1F68}" dt="2025-05-27T09:08:59.159" v="357" actId="400"/>
      <pc:docMkLst>
        <pc:docMk/>
      </pc:docMkLst>
      <pc:sldChg chg="modSp mod">
        <pc:chgData name="Varela García, Mikel" userId="e0c69751-50d3-4565-923d-fdd47e5d309f" providerId="ADAL" clId="{C7EBAB79-3BED-4F55-84C4-A790951D1F68}" dt="2025-05-27T06:50:48.413" v="55" actId="6549"/>
        <pc:sldMkLst>
          <pc:docMk/>
          <pc:sldMk cId="2597304715" sldId="256"/>
        </pc:sldMkLst>
      </pc:sldChg>
      <pc:sldChg chg="modSp mod modCm">
        <pc:chgData name="Varela García, Mikel" userId="e0c69751-50d3-4565-923d-fdd47e5d309f" providerId="ADAL" clId="{C7EBAB79-3BED-4F55-84C4-A790951D1F68}" dt="2025-05-27T09:08:59.159" v="357" actId="400"/>
        <pc:sldMkLst>
          <pc:docMk/>
          <pc:sldMk cId="2815724424" sldId="32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C7EBAB79-3BED-4F55-84C4-A790951D1F68}" dt="2025-05-27T08:58:31.599" v="348" actId="20577"/>
              <pc2:cmMkLst xmlns:pc2="http://schemas.microsoft.com/office/powerpoint/2019/9/main/command">
                <pc:docMk/>
                <pc:sldMk cId="2815724424" sldId="323"/>
                <pc2:cmMk id="{7D1B3FC7-4CF8-4DDB-8516-ECB6547C4238}"/>
              </pc2:cmMkLst>
            </pc226:cmChg>
          </p:ext>
        </pc:extLst>
      </pc:sldChg>
      <pc:sldChg chg="modSp mod modCm">
        <pc:chgData name="Varela García, Mikel" userId="e0c69751-50d3-4565-923d-fdd47e5d309f" providerId="ADAL" clId="{C7EBAB79-3BED-4F55-84C4-A790951D1F68}" dt="2025-05-27T08:56:19.959" v="287"/>
        <pc:sldMkLst>
          <pc:docMk/>
          <pc:sldMk cId="1107380955" sldId="33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C7EBAB79-3BED-4F55-84C4-A790951D1F68}" dt="2025-05-27T08:56:19.959" v="287"/>
              <pc2:cmMkLst xmlns:pc2="http://schemas.microsoft.com/office/powerpoint/2019/9/main/command">
                <pc:docMk/>
                <pc:sldMk cId="1107380955" sldId="332"/>
                <pc2:cmMk id="{36ED005D-134D-4DC3-BB60-5264FA569F65}"/>
              </pc2:cmMkLst>
            </pc226:cmChg>
          </p:ext>
        </pc:extLst>
      </pc:sldChg>
      <pc:sldChg chg="modSp mod modCm">
        <pc:chgData name="Varela García, Mikel" userId="e0c69751-50d3-4565-923d-fdd47e5d309f" providerId="ADAL" clId="{C7EBAB79-3BED-4F55-84C4-A790951D1F68}" dt="2025-05-27T08:57:22.527" v="338" actId="20577"/>
        <pc:sldMkLst>
          <pc:docMk/>
          <pc:sldMk cId="2473207035" sldId="33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Varela García, Mikel" userId="e0c69751-50d3-4565-923d-fdd47e5d309f" providerId="ADAL" clId="{C7EBAB79-3BED-4F55-84C4-A790951D1F68}" dt="2025-05-27T08:57:22.527" v="338" actId="20577"/>
              <pc2:cmMkLst xmlns:pc2="http://schemas.microsoft.com/office/powerpoint/2019/9/main/command">
                <pc:docMk/>
                <pc:sldMk cId="2473207035" sldId="333"/>
                <pc2:cmMk id="{FAE9D868-EABD-4392-B958-46873248BC2A}"/>
              </pc2:cmMkLst>
            </pc226:cmChg>
          </p:ext>
        </pc:extLst>
      </pc:sldChg>
      <pc:sldChg chg="delSp modSp mod">
        <pc:chgData name="Varela García, Mikel" userId="e0c69751-50d3-4565-923d-fdd47e5d309f" providerId="ADAL" clId="{C7EBAB79-3BED-4F55-84C4-A790951D1F68}" dt="2025-05-27T08:58:09.721" v="345" actId="478"/>
        <pc:sldMkLst>
          <pc:docMk/>
          <pc:sldMk cId="566584469" sldId="335"/>
        </pc:sldMkLst>
      </pc:sldChg>
      <pc:sldChg chg="delSp mod">
        <pc:chgData name="Varela García, Mikel" userId="e0c69751-50d3-4565-923d-fdd47e5d309f" providerId="ADAL" clId="{C7EBAB79-3BED-4F55-84C4-A790951D1F68}" dt="2025-05-27T09:07:13.966" v="356" actId="478"/>
        <pc:sldMkLst>
          <pc:docMk/>
          <pc:sldMk cId="3898821098" sldId="336"/>
        </pc:sldMkLst>
      </pc:sldChg>
      <pc:sldChg chg="modSp mod">
        <pc:chgData name="Varela García, Mikel" userId="e0c69751-50d3-4565-923d-fdd47e5d309f" providerId="ADAL" clId="{C7EBAB79-3BED-4F55-84C4-A790951D1F68}" dt="2025-05-27T07:23:37.306" v="272" actId="1076"/>
        <pc:sldMkLst>
          <pc:docMk/>
          <pc:sldMk cId="97202317" sldId="337"/>
        </pc:sldMkLst>
      </pc:sldChg>
      <pc:sldChg chg="modSp mod">
        <pc:chgData name="Varela García, Mikel" userId="e0c69751-50d3-4565-923d-fdd47e5d309f" providerId="ADAL" clId="{C7EBAB79-3BED-4F55-84C4-A790951D1F68}" dt="2025-05-27T08:59:28.530" v="351" actId="113"/>
        <pc:sldMkLst>
          <pc:docMk/>
          <pc:sldMk cId="2554969565" sldId="338"/>
        </pc:sldMkLst>
      </pc:sldChg>
      <pc:sldChg chg="modSp mod">
        <pc:chgData name="Varela García, Mikel" userId="e0c69751-50d3-4565-923d-fdd47e5d309f" providerId="ADAL" clId="{C7EBAB79-3BED-4F55-84C4-A790951D1F68}" dt="2025-05-27T06:51:56.500" v="94" actId="13926"/>
        <pc:sldMkLst>
          <pc:docMk/>
          <pc:sldMk cId="3545716587" sldId="339"/>
        </pc:sldMkLst>
      </pc:sldChg>
      <pc:sldChg chg="delSp mod">
        <pc:chgData name="Varela García, Mikel" userId="e0c69751-50d3-4565-923d-fdd47e5d309f" providerId="ADAL" clId="{C7EBAB79-3BED-4F55-84C4-A790951D1F68}" dt="2025-05-27T09:00:29.052" v="355" actId="478"/>
        <pc:sldMkLst>
          <pc:docMk/>
          <pc:sldMk cId="3108298381" sldId="341"/>
        </pc:sldMkLst>
      </pc:sldChg>
      <pc:sldChg chg="modSp mod">
        <pc:chgData name="Varela García, Mikel" userId="e0c69751-50d3-4565-923d-fdd47e5d309f" providerId="ADAL" clId="{C7EBAB79-3BED-4F55-84C4-A790951D1F68}" dt="2025-05-27T07:17:37.653" v="262" actId="207"/>
        <pc:sldMkLst>
          <pc:docMk/>
          <pc:sldMk cId="4016779972" sldId="364"/>
        </pc:sldMkLst>
      </pc:sldChg>
      <pc:sldChg chg="del">
        <pc:chgData name="Varela García, Mikel" userId="e0c69751-50d3-4565-923d-fdd47e5d309f" providerId="ADAL" clId="{C7EBAB79-3BED-4F55-84C4-A790951D1F68}" dt="2025-05-27T09:00:17.416" v="352" actId="47"/>
        <pc:sldMkLst>
          <pc:docMk/>
          <pc:sldMk cId="2325221016" sldId="376"/>
        </pc:sldMkLst>
      </pc:sldChg>
      <pc:sldChg chg="del">
        <pc:chgData name="Varela García, Mikel" userId="e0c69751-50d3-4565-923d-fdd47e5d309f" providerId="ADAL" clId="{C7EBAB79-3BED-4F55-84C4-A790951D1F68}" dt="2025-05-27T09:00:20.539" v="354" actId="47"/>
        <pc:sldMkLst>
          <pc:docMk/>
          <pc:sldMk cId="925431852" sldId="377"/>
        </pc:sldMkLst>
      </pc:sldChg>
      <pc:sldChg chg="del">
        <pc:chgData name="Varela García, Mikel" userId="e0c69751-50d3-4565-923d-fdd47e5d309f" providerId="ADAL" clId="{C7EBAB79-3BED-4F55-84C4-A790951D1F68}" dt="2025-05-27T07:19:18.915" v="263" actId="47"/>
        <pc:sldMkLst>
          <pc:docMk/>
          <pc:sldMk cId="3991436701" sldId="378"/>
        </pc:sldMkLst>
      </pc:sldChg>
      <pc:sldChg chg="del">
        <pc:chgData name="Varela García, Mikel" userId="e0c69751-50d3-4565-923d-fdd47e5d309f" providerId="ADAL" clId="{C7EBAB79-3BED-4F55-84C4-A790951D1F68}" dt="2025-05-27T07:19:20.419" v="264" actId="47"/>
        <pc:sldMkLst>
          <pc:docMk/>
          <pc:sldMk cId="3059373862" sldId="379"/>
        </pc:sldMkLst>
      </pc:sldChg>
      <pc:sldChg chg="del">
        <pc:chgData name="Varela García, Mikel" userId="e0c69751-50d3-4565-923d-fdd47e5d309f" providerId="ADAL" clId="{C7EBAB79-3BED-4F55-84C4-A790951D1F68}" dt="2025-05-27T09:00:19.150" v="353" actId="47"/>
        <pc:sldMkLst>
          <pc:docMk/>
          <pc:sldMk cId="2391500098" sldId="380"/>
        </pc:sldMkLst>
      </pc:sldChg>
    </pc:docChg>
  </pc:docChgLst>
  <pc:docChgLst>
    <pc:chgData name="Varela García, Mikel" userId="e0c69751-50d3-4565-923d-fdd47e5d309f" providerId="ADAL" clId="{69448E5F-B5A5-4D65-AB28-F1620C4C98FC}"/>
    <pc:docChg chg="undo redo custSel modSld">
      <pc:chgData name="Varela García, Mikel" userId="e0c69751-50d3-4565-923d-fdd47e5d309f" providerId="ADAL" clId="{69448E5F-B5A5-4D65-AB28-F1620C4C98FC}" dt="2026-05-22T10:55:37.515" v="1615" actId="20577"/>
      <pc:docMkLst>
        <pc:docMk/>
      </pc:docMkLst>
      <pc:sldChg chg="modSp mod">
        <pc:chgData name="Varela García, Mikel" userId="e0c69751-50d3-4565-923d-fdd47e5d309f" providerId="ADAL" clId="{69448E5F-B5A5-4D65-AB28-F1620C4C98FC}" dt="2026-05-22T06:07:01.829" v="1" actId="20577"/>
        <pc:sldMkLst>
          <pc:docMk/>
          <pc:sldMk cId="2597304715" sldId="256"/>
        </pc:sldMkLst>
        <pc:spChg chg="mod">
          <ac:chgData name="Varela García, Mikel" userId="e0c69751-50d3-4565-923d-fdd47e5d309f" providerId="ADAL" clId="{69448E5F-B5A5-4D65-AB28-F1620C4C98FC}" dt="2026-05-22T06:07:01.829" v="1" actId="20577"/>
          <ac:spMkLst>
            <pc:docMk/>
            <pc:sldMk cId="2597304715" sldId="256"/>
            <ac:spMk id="2" creationId="{00000000-0000-0000-0000-000000000000}"/>
          </ac:spMkLst>
        </pc:spChg>
      </pc:sldChg>
      <pc:sldChg chg="modSp mod">
        <pc:chgData name="Varela García, Mikel" userId="e0c69751-50d3-4565-923d-fdd47e5d309f" providerId="ADAL" clId="{69448E5F-B5A5-4D65-AB28-F1620C4C98FC}" dt="2026-05-22T06:45:43.925" v="578" actId="20577"/>
        <pc:sldMkLst>
          <pc:docMk/>
          <pc:sldMk cId="1456865004" sldId="322"/>
        </pc:sldMkLst>
        <pc:spChg chg="mod">
          <ac:chgData name="Varela García, Mikel" userId="e0c69751-50d3-4565-923d-fdd47e5d309f" providerId="ADAL" clId="{69448E5F-B5A5-4D65-AB28-F1620C4C98FC}" dt="2026-05-22T06:45:43.925" v="578" actId="20577"/>
          <ac:spMkLst>
            <pc:docMk/>
            <pc:sldMk cId="1456865004" sldId="322"/>
            <ac:spMk id="3" creationId="{00000000-0000-0000-0000-000000000000}"/>
          </ac:spMkLst>
        </pc:spChg>
      </pc:sldChg>
      <pc:sldChg chg="modSp mod">
        <pc:chgData name="Varela García, Mikel" userId="e0c69751-50d3-4565-923d-fdd47e5d309f" providerId="ADAL" clId="{69448E5F-B5A5-4D65-AB28-F1620C4C98FC}" dt="2026-05-22T10:27:41.170" v="1587" actId="20577"/>
        <pc:sldMkLst>
          <pc:docMk/>
          <pc:sldMk cId="2815724424" sldId="323"/>
        </pc:sldMkLst>
        <pc:spChg chg="mod">
          <ac:chgData name="Varela García, Mikel" userId="e0c69751-50d3-4565-923d-fdd47e5d309f" providerId="ADAL" clId="{69448E5F-B5A5-4D65-AB28-F1620C4C98FC}" dt="2026-05-22T10:27:41.170" v="1587" actId="20577"/>
          <ac:spMkLst>
            <pc:docMk/>
            <pc:sldMk cId="2815724424" sldId="323"/>
            <ac:spMk id="3" creationId="{00000000-0000-0000-0000-000000000000}"/>
          </ac:spMkLst>
        </pc:spChg>
      </pc:sldChg>
      <pc:sldChg chg="modSp mod">
        <pc:chgData name="Varela García, Mikel" userId="e0c69751-50d3-4565-923d-fdd47e5d309f" providerId="ADAL" clId="{69448E5F-B5A5-4D65-AB28-F1620C4C98FC}" dt="2026-05-22T10:42:11.552" v="1605" actId="20577"/>
        <pc:sldMkLst>
          <pc:docMk/>
          <pc:sldMk cId="2473207035" sldId="333"/>
        </pc:sldMkLst>
        <pc:spChg chg="mod">
          <ac:chgData name="Varela García, Mikel" userId="e0c69751-50d3-4565-923d-fdd47e5d309f" providerId="ADAL" clId="{69448E5F-B5A5-4D65-AB28-F1620C4C98FC}" dt="2026-05-22T10:42:11.552" v="1605" actId="20577"/>
          <ac:spMkLst>
            <pc:docMk/>
            <pc:sldMk cId="2473207035" sldId="333"/>
            <ac:spMk id="3" creationId="{00000000-0000-0000-0000-000000000000}"/>
          </ac:spMkLst>
        </pc:spChg>
      </pc:sldChg>
      <pc:sldChg chg="modSp mod">
        <pc:chgData name="Varela García, Mikel" userId="e0c69751-50d3-4565-923d-fdd47e5d309f" providerId="ADAL" clId="{69448E5F-B5A5-4D65-AB28-F1620C4C98FC}" dt="2026-05-22T10:43:41.869" v="1606" actId="790"/>
        <pc:sldMkLst>
          <pc:docMk/>
          <pc:sldMk cId="97202317" sldId="337"/>
        </pc:sldMkLst>
        <pc:spChg chg="mod">
          <ac:chgData name="Varela García, Mikel" userId="e0c69751-50d3-4565-923d-fdd47e5d309f" providerId="ADAL" clId="{69448E5F-B5A5-4D65-AB28-F1620C4C98FC}" dt="2026-05-22T10:43:41.869" v="1606" actId="790"/>
          <ac:spMkLst>
            <pc:docMk/>
            <pc:sldMk cId="97202317" sldId="337"/>
            <ac:spMk id="3" creationId="{00000000-0000-0000-0000-000000000000}"/>
          </ac:spMkLst>
        </pc:spChg>
      </pc:sldChg>
      <pc:sldChg chg="modSp mod">
        <pc:chgData name="Varela García, Mikel" userId="e0c69751-50d3-4565-923d-fdd47e5d309f" providerId="ADAL" clId="{69448E5F-B5A5-4D65-AB28-F1620C4C98FC}" dt="2026-05-22T06:07:15.111" v="3" actId="20577"/>
        <pc:sldMkLst>
          <pc:docMk/>
          <pc:sldMk cId="3545716587" sldId="339"/>
        </pc:sldMkLst>
        <pc:spChg chg="mod">
          <ac:chgData name="Varela García, Mikel" userId="e0c69751-50d3-4565-923d-fdd47e5d309f" providerId="ADAL" clId="{69448E5F-B5A5-4D65-AB28-F1620C4C98FC}" dt="2026-05-22T06:07:15.111" v="3" actId="20577"/>
          <ac:spMkLst>
            <pc:docMk/>
            <pc:sldMk cId="3545716587" sldId="339"/>
            <ac:spMk id="3" creationId="{00000000-0000-0000-0000-000000000000}"/>
          </ac:spMkLst>
        </pc:spChg>
      </pc:sldChg>
      <pc:sldChg chg="modSp mod">
        <pc:chgData name="Varela García, Mikel" userId="e0c69751-50d3-4565-923d-fdd47e5d309f" providerId="ADAL" clId="{69448E5F-B5A5-4D65-AB28-F1620C4C98FC}" dt="2026-05-22T06:07:57.161" v="6" actId="1076"/>
        <pc:sldMkLst>
          <pc:docMk/>
          <pc:sldMk cId="1811348440" sldId="461"/>
        </pc:sldMkLst>
        <pc:spChg chg="mod">
          <ac:chgData name="Varela García, Mikel" userId="e0c69751-50d3-4565-923d-fdd47e5d309f" providerId="ADAL" clId="{69448E5F-B5A5-4D65-AB28-F1620C4C98FC}" dt="2026-05-22T06:07:57.161" v="6" actId="1076"/>
          <ac:spMkLst>
            <pc:docMk/>
            <pc:sldMk cId="1811348440" sldId="461"/>
            <ac:spMk id="3" creationId="{7C317F62-91FF-86CC-6584-DA1F1725DBA8}"/>
          </ac:spMkLst>
        </pc:spChg>
      </pc:sldChg>
      <pc:sldChg chg="modSp mod">
        <pc:chgData name="Varela García, Mikel" userId="e0c69751-50d3-4565-923d-fdd47e5d309f" providerId="ADAL" clId="{69448E5F-B5A5-4D65-AB28-F1620C4C98FC}" dt="2026-05-22T10:15:59.762" v="1586" actId="20577"/>
        <pc:sldMkLst>
          <pc:docMk/>
          <pc:sldMk cId="3580604853" sldId="462"/>
        </pc:sldMkLst>
        <pc:spChg chg="mod">
          <ac:chgData name="Varela García, Mikel" userId="e0c69751-50d3-4565-923d-fdd47e5d309f" providerId="ADAL" clId="{69448E5F-B5A5-4D65-AB28-F1620C4C98FC}" dt="2026-05-22T10:15:59.762" v="1586" actId="20577"/>
          <ac:spMkLst>
            <pc:docMk/>
            <pc:sldMk cId="3580604853" sldId="462"/>
            <ac:spMk id="11" creationId="{76FF43DB-AE35-B366-22CC-6F2EB6326D2D}"/>
          </ac:spMkLst>
        </pc:spChg>
      </pc:sldChg>
      <pc:sldChg chg="modSp mod">
        <pc:chgData name="Varela García, Mikel" userId="e0c69751-50d3-4565-923d-fdd47e5d309f" providerId="ADAL" clId="{69448E5F-B5A5-4D65-AB28-F1620C4C98FC}" dt="2026-05-22T06:44:45.967" v="569" actId="13926"/>
        <pc:sldMkLst>
          <pc:docMk/>
          <pc:sldMk cId="4151011848" sldId="464"/>
        </pc:sldMkLst>
        <pc:spChg chg="mod">
          <ac:chgData name="Varela García, Mikel" userId="e0c69751-50d3-4565-923d-fdd47e5d309f" providerId="ADAL" clId="{69448E5F-B5A5-4D65-AB28-F1620C4C98FC}" dt="2026-05-22T06:44:33.885" v="568" actId="20577"/>
          <ac:spMkLst>
            <pc:docMk/>
            <pc:sldMk cId="4151011848" sldId="464"/>
            <ac:spMk id="3" creationId="{C5047996-479B-02E7-5407-2018DF95C717}"/>
          </ac:spMkLst>
        </pc:spChg>
        <pc:spChg chg="mod">
          <ac:chgData name="Varela García, Mikel" userId="e0c69751-50d3-4565-923d-fdd47e5d309f" providerId="ADAL" clId="{69448E5F-B5A5-4D65-AB28-F1620C4C98FC}" dt="2026-05-22T06:44:45.967" v="569" actId="13926"/>
          <ac:spMkLst>
            <pc:docMk/>
            <pc:sldMk cId="4151011848" sldId="464"/>
            <ac:spMk id="8" creationId="{62059A7B-6E56-DECA-D463-9181CE98B986}"/>
          </ac:spMkLst>
        </pc:spChg>
      </pc:sldChg>
      <pc:sldChg chg="modSp mod">
        <pc:chgData name="Varela García, Mikel" userId="e0c69751-50d3-4565-923d-fdd47e5d309f" providerId="ADAL" clId="{69448E5F-B5A5-4D65-AB28-F1620C4C98FC}" dt="2026-05-22T06:15:09.983" v="149" actId="313"/>
        <pc:sldMkLst>
          <pc:docMk/>
          <pc:sldMk cId="2305827252" sldId="465"/>
        </pc:sldMkLst>
        <pc:spChg chg="mod">
          <ac:chgData name="Varela García, Mikel" userId="e0c69751-50d3-4565-923d-fdd47e5d309f" providerId="ADAL" clId="{69448E5F-B5A5-4D65-AB28-F1620C4C98FC}" dt="2026-05-22T06:15:09.983" v="149" actId="313"/>
          <ac:spMkLst>
            <pc:docMk/>
            <pc:sldMk cId="2305827252" sldId="465"/>
            <ac:spMk id="3" creationId="{8A134999-A0ED-3AEA-F26D-5F1BC75F60DB}"/>
          </ac:spMkLst>
        </pc:spChg>
        <pc:spChg chg="mod">
          <ac:chgData name="Varela García, Mikel" userId="e0c69751-50d3-4565-923d-fdd47e5d309f" providerId="ADAL" clId="{69448E5F-B5A5-4D65-AB28-F1620C4C98FC}" dt="2026-05-22T06:07:45.625" v="4" actId="13926"/>
          <ac:spMkLst>
            <pc:docMk/>
            <pc:sldMk cId="2305827252" sldId="465"/>
            <ac:spMk id="9" creationId="{3EACE6CE-C068-7A71-23CB-716D8C19E9D3}"/>
          </ac:spMkLst>
        </pc:spChg>
      </pc:sldChg>
      <pc:sldChg chg="modSp mod">
        <pc:chgData name="Varela García, Mikel" userId="e0c69751-50d3-4565-923d-fdd47e5d309f" providerId="ADAL" clId="{69448E5F-B5A5-4D65-AB28-F1620C4C98FC}" dt="2026-05-22T10:35:11.809" v="1603" actId="20577"/>
        <pc:sldMkLst>
          <pc:docMk/>
          <pc:sldMk cId="254901105" sldId="466"/>
        </pc:sldMkLst>
        <pc:spChg chg="mod">
          <ac:chgData name="Varela García, Mikel" userId="e0c69751-50d3-4565-923d-fdd47e5d309f" providerId="ADAL" clId="{69448E5F-B5A5-4D65-AB28-F1620C4C98FC}" dt="2026-05-22T07:06:06.940" v="1264" actId="13926"/>
          <ac:spMkLst>
            <pc:docMk/>
            <pc:sldMk cId="254901105" sldId="466"/>
            <ac:spMk id="2" creationId="{06B33D65-2AC5-9663-09E5-D36E58583649}"/>
          </ac:spMkLst>
        </pc:spChg>
        <pc:spChg chg="mod">
          <ac:chgData name="Varela García, Mikel" userId="e0c69751-50d3-4565-923d-fdd47e5d309f" providerId="ADAL" clId="{69448E5F-B5A5-4D65-AB28-F1620C4C98FC}" dt="2026-05-22T10:35:11.809" v="1603" actId="20577"/>
          <ac:spMkLst>
            <pc:docMk/>
            <pc:sldMk cId="254901105" sldId="466"/>
            <ac:spMk id="3" creationId="{5FC12A7D-E8E1-7934-A14A-D74AD8394B7D}"/>
          </ac:spMkLst>
        </pc:spChg>
      </pc:sldChg>
      <pc:sldChg chg="modSp mod">
        <pc:chgData name="Varela García, Mikel" userId="e0c69751-50d3-4565-923d-fdd47e5d309f" providerId="ADAL" clId="{69448E5F-B5A5-4D65-AB28-F1620C4C98FC}" dt="2026-05-22T10:55:37.515" v="1615" actId="20577"/>
        <pc:sldMkLst>
          <pc:docMk/>
          <pc:sldMk cId="3811405795" sldId="468"/>
        </pc:sldMkLst>
        <pc:spChg chg="mod">
          <ac:chgData name="Varela García, Mikel" userId="e0c69751-50d3-4565-923d-fdd47e5d309f" providerId="ADAL" clId="{69448E5F-B5A5-4D65-AB28-F1620C4C98FC}" dt="2026-05-22T07:06:57.760" v="1270" actId="13926"/>
          <ac:spMkLst>
            <pc:docMk/>
            <pc:sldMk cId="3811405795" sldId="468"/>
            <ac:spMk id="2" creationId="{37F15FFA-73B9-80BF-7EFD-6EE0AF6ED0D7}"/>
          </ac:spMkLst>
        </pc:spChg>
        <pc:spChg chg="mod">
          <ac:chgData name="Varela García, Mikel" userId="e0c69751-50d3-4565-923d-fdd47e5d309f" providerId="ADAL" clId="{69448E5F-B5A5-4D65-AB28-F1620C4C98FC}" dt="2026-05-22T10:55:37.515" v="1615" actId="20577"/>
          <ac:spMkLst>
            <pc:docMk/>
            <pc:sldMk cId="3811405795" sldId="468"/>
            <ac:spMk id="3" creationId="{CC64405B-DC27-7D50-EA24-87EB22E2DBFB}"/>
          </ac:spMkLst>
        </pc:spChg>
      </pc:sldChg>
    </pc:docChg>
  </pc:docChgLst>
  <pc:docChgLst>
    <pc:chgData name="Del Río Lahidalga, Iker" userId="5f6a4efb-3b33-40ad-b9fe-3af5168d933d" providerId="ADAL" clId="{B373EB4C-C31D-4DBA-83A8-FD56A2689DD9}"/>
    <pc:docChg chg="custSel modSld">
      <pc:chgData name="Del Río Lahidalga, Iker" userId="5f6a4efb-3b33-40ad-b9fe-3af5168d933d" providerId="ADAL" clId="{B373EB4C-C31D-4DBA-83A8-FD56A2689DD9}" dt="2025-05-29T08:49:55.706" v="304" actId="6549"/>
      <pc:docMkLst>
        <pc:docMk/>
      </pc:docMkLst>
      <pc:sldChg chg="modSp mod">
        <pc:chgData name="Del Río Lahidalga, Iker" userId="5f6a4efb-3b33-40ad-b9fe-3af5168d933d" providerId="ADAL" clId="{B373EB4C-C31D-4DBA-83A8-FD56A2689DD9}" dt="2025-05-29T07:38:25.978" v="190" actId="120"/>
        <pc:sldMkLst>
          <pc:docMk/>
          <pc:sldMk cId="2815724424" sldId="323"/>
        </pc:sldMkLst>
      </pc:sldChg>
      <pc:sldChg chg="modSp mod">
        <pc:chgData name="Del Río Lahidalga, Iker" userId="5f6a4efb-3b33-40ad-b9fe-3af5168d933d" providerId="ADAL" clId="{B373EB4C-C31D-4DBA-83A8-FD56A2689DD9}" dt="2025-05-29T07:39:30.272" v="279" actId="20577"/>
        <pc:sldMkLst>
          <pc:docMk/>
          <pc:sldMk cId="2473207035" sldId="333"/>
        </pc:sldMkLst>
      </pc:sldChg>
      <pc:sldChg chg="modSp mod">
        <pc:chgData name="Del Río Lahidalga, Iker" userId="5f6a4efb-3b33-40ad-b9fe-3af5168d933d" providerId="ADAL" clId="{B373EB4C-C31D-4DBA-83A8-FD56A2689DD9}" dt="2025-05-29T07:36:00.414" v="38" actId="20577"/>
        <pc:sldMkLst>
          <pc:docMk/>
          <pc:sldMk cId="3545716587" sldId="339"/>
        </pc:sldMkLst>
      </pc:sldChg>
      <pc:sldChg chg="modSp mod">
        <pc:chgData name="Del Río Lahidalga, Iker" userId="5f6a4efb-3b33-40ad-b9fe-3af5168d933d" providerId="ADAL" clId="{B373EB4C-C31D-4DBA-83A8-FD56A2689DD9}" dt="2025-05-29T07:40:00.643" v="281" actId="27636"/>
        <pc:sldMkLst>
          <pc:docMk/>
          <pc:sldMk cId="2815394138" sldId="458"/>
        </pc:sldMkLst>
      </pc:sldChg>
      <pc:sldChg chg="modSp mod">
        <pc:chgData name="Del Río Lahidalga, Iker" userId="5f6a4efb-3b33-40ad-b9fe-3af5168d933d" providerId="ADAL" clId="{B373EB4C-C31D-4DBA-83A8-FD56A2689DD9}" dt="2025-05-29T08:49:55.706" v="304" actId="6549"/>
        <pc:sldMkLst>
          <pc:docMk/>
          <pc:sldMk cId="4256971896" sldId="4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82E4E-3B25-45BB-8EB8-CAD954EB08B1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0B1C8-3481-4D3C-881C-D51969E113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5159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266D8-C4BF-4DAE-86C8-9DD8694001C5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5710"/>
            <a:ext cx="5438775" cy="44665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242"/>
            <a:ext cx="294640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B5992-E709-4369-AA3F-E10D5EC1C8B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93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98474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34E1D-6B28-E631-9AC8-49541CD61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CA881708-CBB1-CFA2-16ED-2E796E2637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37E09C4A-E058-004C-0697-03D7179809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8807A61F-389A-EFFF-FB6C-48238DDC0C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0881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774DD-2189-66FC-1C8D-11B1DFB8E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48A2DE86-2B4B-55A0-6728-863DCEA995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FE4125F-CD55-185A-DFA1-CD370C2D81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C072259D-5EA8-8E90-C5DC-8A86C1841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40720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94021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6185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2F55B-8529-659A-8BA6-8FB1D7254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E4E93E9D-C056-270A-61B7-322211B862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BBB59C25-5205-1EDB-4FDC-F09A334770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A455B8B2-7088-24ED-C3C8-45FFE227FD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412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16B35-725C-6BB4-E795-57B84AABF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AA0BF62F-C362-F818-46ED-11367E3B95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9E6EED9E-43E2-3E4F-1A21-71CD563096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19F5A2C1-7903-5D2C-E11D-145CB38B1D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64559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3120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2380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8799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29531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07515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5753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5314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3193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34462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77310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35863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654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E951C-C00C-D05E-7A61-8D337917B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ECBF99B2-093F-49F8-8555-BC0A407310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86690BB4-17BD-6C01-274F-52843CAFEB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4CD79AB9-23E9-F672-D225-F797C3B158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2217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C92BB-E0D7-DF81-5E84-149781B86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EE010FEA-4568-3EC6-EBEA-7E7F15A8B4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ACF2271-1715-3D56-657E-F9D3F2D959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2B94CF45-3976-46AA-5427-68C4180A51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2635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429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624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0E0CE-78F2-0D12-A418-A14144411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0F2F0851-F7CE-005B-7AC4-0C073C5A1F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DE30BAE7-F732-9F64-8CB5-F9E4ECE203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95367A64-E2CC-2BC9-AF75-1F96BE4430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5117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486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A5E90-8CA6-B023-76A2-25E28DEC0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47FC64BE-E5C0-3D83-9D42-8F845BCA51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A86FC23-CB65-A55F-C248-A4549CD562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BFD88289-460C-9EF0-B4F7-0DE1619A91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B5992-E709-4369-AA3F-E10D5EC1C8BE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9075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12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47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00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62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0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74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64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37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11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56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083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85FC-C800-4C03-BC70-6078F845AB50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81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7.xml"/><Relationship Id="rId5" Type="http://schemas.openxmlformats.org/officeDocument/2006/relationships/image" Target="../media/image6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pro-deialdia@elankidetza.eus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974081"/>
          </a:xfrm>
        </p:spPr>
        <p:txBody>
          <a:bodyPr>
            <a:normAutofit fontScale="90000"/>
          </a:bodyPr>
          <a:lstStyle/>
          <a:p>
            <a:br>
              <a:rPr lang="eu-ES" b="1" i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u-ES" b="1" i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2026KO PRO DEIALDIA</a:t>
            </a:r>
            <a:br>
              <a:rPr lang="eu-ES" b="1" i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u-ES" b="1" i="1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573016"/>
            <a:ext cx="7448872" cy="2952328"/>
          </a:xfrm>
        </p:spPr>
        <p:txBody>
          <a:bodyPr>
            <a:normAutofit fontScale="85000" lnSpcReduction="20000"/>
          </a:bodyPr>
          <a:lstStyle/>
          <a:p>
            <a:endParaRPr lang="eu-ES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u-ES" noProof="0">
                <a:latin typeface="Arial" panose="020B0604020202020204" pitchFamily="34" charset="0"/>
                <a:cs typeface="Arial" panose="020B0604020202020204" pitchFamily="34" charset="0"/>
              </a:rPr>
              <a:t>AURKEZPENA</a:t>
            </a:r>
          </a:p>
          <a:p>
            <a:r>
              <a:rPr lang="eu-ES" noProof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u-ES" i="1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u-ES" sz="2700" i="1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u-ES" sz="2700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u-ES" sz="2600" noProof="0">
                <a:latin typeface="Arial" panose="020B0604020202020204" pitchFamily="34" charset="0"/>
                <a:cs typeface="Arial" panose="020B0604020202020204" pitchFamily="34" charset="0"/>
              </a:rPr>
              <a:t>2026ko maiatzaren 22an</a:t>
            </a: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531" y="547511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u-ES" sz="1800" b="0" i="0" u="none" strike="noStrike" cap="none" normalizeH="0" baseline="0" noProof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n 5" descr="Texto&#10;&#10;Descripción generada automáticamente">
            <a:extLst>
              <a:ext uri="{FF2B5EF4-FFF2-40B4-BE49-F238E27FC236}">
                <a16:creationId xmlns:a16="http://schemas.microsoft.com/office/drawing/2014/main" id="{13170455-CAF4-55B6-CD30-8524942C99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74" y="511738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04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2DBD2-B32F-D9B2-BD42-34109B230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>
            <a:extLst>
              <a:ext uri="{FF2B5EF4-FFF2-40B4-BE49-F238E27FC236}">
                <a16:creationId xmlns:a16="http://schemas.microsoft.com/office/drawing/2014/main" id="{8A134999-A0ED-3AEA-F26D-5F1BC75F6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79472"/>
            <a:ext cx="8856984" cy="5762504"/>
          </a:xfrm>
        </p:spPr>
        <p:txBody>
          <a:bodyPr>
            <a:normAutofit/>
          </a:bodyPr>
          <a:lstStyle/>
          <a:p>
            <a:pPr algn="just"/>
            <a:endParaRPr lang="eu-ES" sz="20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K3</a:t>
            </a:r>
          </a:p>
          <a:p>
            <a:pPr algn="just"/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Gehieneko hitz-kopurua: </a:t>
            </a:r>
            <a:r>
              <a:rPr lang="eu-E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30.000</a:t>
            </a:r>
            <a:r>
              <a:rPr lang="eu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Muga hori gainditzeak ez du eskaera baliogabetzen, baina ezarritako mugaraino soilik baloratuko da.</a:t>
            </a:r>
          </a:p>
          <a:p>
            <a:pPr algn="just"/>
            <a:endParaRPr lang="eu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“Izenburua” atala gehitu da eta egun ezarrita dauden beste batzuk ordenaz aldatu dira (xede-biztanleria eta erakunde aliatuak, justifikazioa, esperientzia taulak).</a:t>
            </a:r>
          </a:p>
          <a:p>
            <a:pPr algn="just"/>
            <a:endParaRPr lang="eu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Justifikazioa</a:t>
            </a:r>
            <a:r>
              <a:rPr lang="es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Eusko Jaurlaritzaren indarreko plan sektorialekin edo beste tokiko edo eskualdeko administrazio batzuekin lotura</a:t>
            </a:r>
            <a:r>
              <a:rPr lang="es-ES"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u-ES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 sartu eLankidetza-ko plangintzarik</a:t>
            </a:r>
            <a:r>
              <a:rPr lang="es-ES" sz="2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8731F271-CCFE-5BCE-08B2-876A328EF0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016" y="225189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7C58C7A9-1879-0D72-D9D8-04B535394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DE298CAF-567F-23CC-01F8-6C937661DD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2" y="216024"/>
            <a:ext cx="1403648" cy="829030"/>
          </a:xfrm>
          <a:prstGeom prst="rect">
            <a:avLst/>
          </a:prstGeom>
        </p:spPr>
      </p:pic>
      <p:sp>
        <p:nvSpPr>
          <p:cNvPr id="9" name="1 Título">
            <a:extLst>
              <a:ext uri="{FF2B5EF4-FFF2-40B4-BE49-F238E27FC236}">
                <a16:creationId xmlns:a16="http://schemas.microsoft.com/office/drawing/2014/main" id="{3EACE6CE-C068-7A71-23CB-716D8C19E9D3}"/>
              </a:ext>
            </a:extLst>
          </p:cNvPr>
          <p:cNvSpPr txBox="1">
            <a:spLocks/>
          </p:cNvSpPr>
          <p:nvPr/>
        </p:nvSpPr>
        <p:spPr>
          <a:xfrm>
            <a:off x="917526" y="495295"/>
            <a:ext cx="6921549" cy="7683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u-ES" sz="29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Aldaketak 2026ko formularioan</a:t>
            </a:r>
            <a:br>
              <a:rPr lang="eu-ES" sz="2900" b="1" noProof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u-ES" sz="2900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27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001A1-7F90-D308-D840-01F4AE626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>
            <a:extLst>
              <a:ext uri="{FF2B5EF4-FFF2-40B4-BE49-F238E27FC236}">
                <a16:creationId xmlns:a16="http://schemas.microsoft.com/office/drawing/2014/main" id="{C5047996-479B-02E7-5407-2018DF95C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073211"/>
            <a:ext cx="8856984" cy="5762504"/>
          </a:xfrm>
        </p:spPr>
        <p:txBody>
          <a:bodyPr>
            <a:normAutofit/>
          </a:bodyPr>
          <a:lstStyle/>
          <a:p>
            <a:r>
              <a:rPr lang="es-ES" sz="2000" dirty="0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K3</a:t>
            </a:r>
          </a:p>
          <a:p>
            <a:pPr algn="just"/>
            <a:r>
              <a:rPr lang="eu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 batzuk tokiz aldatu / ezabatu / eraldatu ditugu: </a:t>
            </a:r>
          </a:p>
          <a:p>
            <a:pPr marL="342900" indent="-342900" algn="just">
              <a:buFontTx/>
              <a:buChar char="-"/>
            </a:pPr>
            <a:r>
              <a:rPr lang="eu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Matrizea formatu horizontalean jarri dugu.</a:t>
            </a:r>
          </a:p>
          <a:p>
            <a:pPr marL="342900" indent="-342900" algn="just">
              <a:buFontTx/>
              <a:buChar char="-"/>
            </a:pPr>
            <a:r>
              <a:rPr lang="eu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Jardueren azalpenaren atalean, giza baliabideen eta baliabide teknikoen erreferentziak ezabatzen dira.</a:t>
            </a:r>
          </a:p>
          <a:p>
            <a:pPr marL="342900" indent="-342900" algn="just">
              <a:buFontTx/>
              <a:buChar char="-"/>
            </a:pPr>
            <a:r>
              <a:rPr lang="eu-ES" sz="20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Bideragarritasunaren atala: </a:t>
            </a:r>
          </a:p>
          <a:p>
            <a:pPr marL="742950" lvl="1" indent="-285750" algn="just">
              <a:buFontTx/>
              <a:buChar char="-"/>
            </a:pPr>
            <a:r>
              <a:rPr lang="eu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Formatu horizontalean jarri dugu.</a:t>
            </a:r>
          </a:p>
          <a:p>
            <a:pPr marL="742950" lvl="1" indent="-285750" algn="just">
              <a:buFontTx/>
              <a:buChar char="-"/>
            </a:pPr>
            <a:r>
              <a:rPr lang="eu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Kontratatutako langileen eta langile boluntarioen koadroak, bakoitzak bakarra izango du. Bakarrik eskatuko ditugu: </a:t>
            </a:r>
          </a:p>
          <a:p>
            <a:pPr marL="1200150" lvl="2" indent="-285750" algn="just">
              <a:buFontTx/>
              <a:buChar char="-"/>
            </a:pPr>
            <a:r>
              <a:rPr lang="eu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Kontratatutako langileak: profila eta funtzioak. </a:t>
            </a:r>
          </a:p>
          <a:p>
            <a:pPr marL="1200150" lvl="2" indent="-285750" algn="just">
              <a:buFontTx/>
              <a:buChar char="-"/>
            </a:pPr>
            <a:r>
              <a:rPr lang="eu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Langile boluntarioak: profila, funtzioak eta hilean jarduteko ordu kopurua. </a:t>
            </a:r>
          </a:p>
          <a:p>
            <a:pPr marL="742950" lvl="1" indent="-285750" algn="just">
              <a:buFontTx/>
              <a:buChar char="-"/>
            </a:pPr>
            <a:r>
              <a:rPr lang="eu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Kontratatutako zerbitzuen koadroan, zutabe bat gehitu dugu, ekonomia sozial eta solidarioko baliabideak diren ala ez zehazteko. Atal hau ezabatu egiten da: “emakumeen edo gizartean baztertuta dauden kolektiboen kontratazioa indartuko duten ekintza positiboko zer neurri ezarriko diren eta, hala badagokio, ekonomia sozial eta solidarioko baliabideak erabiliko ote diren”.</a:t>
            </a:r>
          </a:p>
        </p:txBody>
      </p:sp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CB387BCC-E0F7-56B1-59EA-1E9B5512D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016" y="225189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937A880B-ECC9-0B19-55B1-3E409BC35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FCDCD61C-862C-8F81-679A-7D4F9896C8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2" y="216024"/>
            <a:ext cx="1403648" cy="829030"/>
          </a:xfrm>
          <a:prstGeom prst="rect">
            <a:avLst/>
          </a:prstGeom>
        </p:spPr>
      </p:pic>
      <p:sp>
        <p:nvSpPr>
          <p:cNvPr id="8" name="1 Título">
            <a:extLst>
              <a:ext uri="{FF2B5EF4-FFF2-40B4-BE49-F238E27FC236}">
                <a16:creationId xmlns:a16="http://schemas.microsoft.com/office/drawing/2014/main" id="{62059A7B-6E56-DECA-D463-9181CE98B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7526" y="495295"/>
            <a:ext cx="6921549" cy="768354"/>
          </a:xfrm>
        </p:spPr>
        <p:txBody>
          <a:bodyPr>
            <a:normAutofit fontScale="90000"/>
          </a:bodyPr>
          <a:lstStyle/>
          <a:p>
            <a:r>
              <a:rPr lang="eu-ES" sz="32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Aldaketak 2026ko formularioan</a:t>
            </a:r>
            <a:br>
              <a:rPr lang="eu-ES" sz="3200" b="1" noProof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u-ES" sz="3200" noProof="0">
              <a:solidFill>
                <a:srgbClr val="0099CC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011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7526" y="100189"/>
            <a:ext cx="6921549" cy="614586"/>
          </a:xfrm>
        </p:spPr>
        <p:txBody>
          <a:bodyPr>
            <a:normAutofit fontScale="90000"/>
          </a:bodyPr>
          <a:lstStyle/>
          <a:p>
            <a:b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Aurrekontua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br>
              <a:rPr lang="es-ES" sz="32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20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914845"/>
            <a:ext cx="8784976" cy="584296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u-ES" sz="8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 formularioa: </a:t>
            </a:r>
            <a:r>
              <a:rPr lang="eu-ES" sz="8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Eredu: K1- K2 - K3</a:t>
            </a:r>
          </a:p>
          <a:p>
            <a:pPr algn="just">
              <a:lnSpc>
                <a:spcPct val="170000"/>
              </a:lnSpc>
            </a:pPr>
            <a:r>
              <a:rPr lang="eu-ES" sz="8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Aurkezpen-hizkuntzak: </a:t>
            </a:r>
            <a:r>
              <a:rPr lang="eu-ES" sz="8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gaztelaniaz edo </a:t>
            </a:r>
            <a:r>
              <a:rPr lang="eu-ES" sz="88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euskeraz</a:t>
            </a:r>
            <a:endParaRPr lang="eu-ES" sz="8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70000"/>
              </a:lnSpc>
            </a:pPr>
            <a:r>
              <a:rPr lang="eu-ES" sz="8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Laguntze-Dokumentua: “</a:t>
            </a:r>
            <a:r>
              <a:rPr lang="eu-ES" sz="8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Aurrekontu-orientabideak” informazio zabalagoa jasotzen du: Egotzi daitezkeen gastuak.</a:t>
            </a:r>
            <a:endParaRPr lang="eu-ES" sz="8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kumimoji="0" lang="eu-ES" sz="8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Truke</a:t>
            </a:r>
            <a:r>
              <a:rPr lang="eu-ES" sz="88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-tasa: </a:t>
            </a:r>
            <a:r>
              <a:rPr lang="eu-ES" sz="8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webgunean zerrenda argitaratuko da. Exekuzio-herrialdea zerrendan egon ezean, eta </a:t>
            </a:r>
            <a:r>
              <a:rPr lang="eu-ES" sz="880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OANDAra</a:t>
            </a:r>
            <a:r>
              <a:rPr lang="eu-ES" sz="8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jotzen bada, kontuan hartu </a:t>
            </a:r>
            <a:r>
              <a:rPr lang="eu-ES" sz="880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publikazioaren</a:t>
            </a:r>
            <a:r>
              <a:rPr lang="eu-ES" sz="8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hurrengo eguneko </a:t>
            </a:r>
            <a:r>
              <a:rPr lang="eu-ES" sz="8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datua hartu behar dela.</a:t>
            </a:r>
          </a:p>
          <a:p>
            <a:pPr algn="l">
              <a:lnSpc>
                <a:spcPct val="110000"/>
              </a:lnSpc>
            </a:pPr>
            <a:br>
              <a:rPr lang="eu-ES" sz="6000"/>
            </a:br>
            <a:r>
              <a:rPr lang="es-ES" sz="8000" b="1" err="1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Kontu</a:t>
            </a:r>
            <a:r>
              <a:rPr lang="es-ES" sz="8000" b="1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8000" b="1" err="1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berriak</a:t>
            </a:r>
            <a:r>
              <a:rPr lang="es-ES" sz="8000" b="1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s-ES" sz="8000" b="1" err="1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nobedadeak</a:t>
            </a:r>
            <a:r>
              <a:rPr lang="es-ES" sz="8000" b="1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 algn="l">
              <a:lnSpc>
                <a:spcPct val="110000"/>
              </a:lnSpc>
              <a:buFontTx/>
              <a:buChar char="-"/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Borobiltzea.</a:t>
            </a:r>
          </a:p>
          <a:p>
            <a:pPr marL="342900" indent="-342900" algn="l">
              <a:lnSpc>
                <a:spcPct val="110000"/>
              </a:lnSpc>
              <a:buFontTx/>
              <a:buChar char="-"/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 dago baterako finantzaketarik, zutabe bakarra eLankidetzako dirulaguntzarako.</a:t>
            </a:r>
          </a:p>
          <a:p>
            <a:pPr marL="342900" indent="-342900" algn="l">
              <a:lnSpc>
                <a:spcPct val="110000"/>
              </a:lnSpc>
              <a:buFontTx/>
              <a:buChar char="-"/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Proformak </a:t>
            </a:r>
            <a:r>
              <a:rPr lang="eu-ES" sz="8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soilik K1-K2, I, II, III partidetan </a:t>
            </a:r>
            <a:r>
              <a:rPr lang="pt-PT" sz="8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baldin eta banako kostua 15.000€-koa edo handiagoa bada</a:t>
            </a:r>
          </a:p>
          <a:p>
            <a:pPr marL="342900" indent="-342900" algn="l">
              <a:lnSpc>
                <a:spcPct val="110000"/>
              </a:lnSpc>
              <a:buFontTx/>
              <a:buChar char="-"/>
            </a:pPr>
            <a:r>
              <a:rPr lang="pt-PT" sz="8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pestaña baino ez dago blokeatuta</a:t>
            </a:r>
          </a:p>
          <a:p>
            <a:pPr marL="342900" indent="-342900" algn="l">
              <a:lnSpc>
                <a:spcPct val="110000"/>
              </a:lnSpc>
              <a:buFontTx/>
              <a:buChar char="-"/>
            </a:pPr>
            <a:endParaRPr lang="eu-ES" sz="80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011" y="30026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1AE98A17-F3AD-9B50-731C-3914FE208C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8" y="300260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724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7526" y="438150"/>
            <a:ext cx="6921549" cy="614586"/>
          </a:xfrm>
        </p:spPr>
        <p:txBody>
          <a:bodyPr>
            <a:normAutofit fontScale="90000"/>
          </a:bodyPr>
          <a:lstStyle/>
          <a:p>
            <a:b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u-ES" sz="32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Aurrekontua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br>
              <a:rPr lang="es-ES" sz="32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20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784976" cy="5589240"/>
          </a:xfrm>
        </p:spPr>
        <p:txBody>
          <a:bodyPr>
            <a:normAutofit fontScale="32500" lnSpcReduction="20000"/>
          </a:bodyPr>
          <a:lstStyle/>
          <a:p>
            <a:pPr marL="0" lvl="1">
              <a:lnSpc>
                <a:spcPct val="170000"/>
              </a:lnSpc>
            </a:pPr>
            <a:r>
              <a:rPr lang="eu-ES" sz="8000" b="1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Garrantzitsua!!!</a:t>
            </a:r>
          </a:p>
          <a:p>
            <a:pPr marL="0" lvl="1" algn="just">
              <a:lnSpc>
                <a:spcPct val="170000"/>
              </a:lnSpc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2026eko formatua osatu; </a:t>
            </a:r>
          </a:p>
          <a:p>
            <a:pPr marL="0" lvl="1" algn="just">
              <a:lnSpc>
                <a:spcPct val="170000"/>
              </a:lnSpc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Eredua zein </a:t>
            </a:r>
            <a:r>
              <a:rPr lang="eu-ES" sz="80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pestañen</a:t>
            </a: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formatuak EZ </a:t>
            </a:r>
            <a:r>
              <a:rPr lang="eu-ES" sz="80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ikutu</a:t>
            </a: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lvl="1" algn="just">
              <a:lnSpc>
                <a:spcPct val="170000"/>
              </a:lnSpc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Artxiboa ez bihurtu PDF;</a:t>
            </a:r>
          </a:p>
          <a:p>
            <a:pPr marL="0" lvl="1" algn="just">
              <a:lnSpc>
                <a:spcPct val="170000"/>
              </a:lnSpc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Aurrekontuaren </a:t>
            </a:r>
            <a:r>
              <a:rPr lang="eu-ES" sz="80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Excela</a:t>
            </a: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bidaltzeko Drive EZ erabili;</a:t>
            </a:r>
          </a:p>
          <a:p>
            <a:pPr marL="0" lvl="1" algn="just">
              <a:lnSpc>
                <a:spcPct val="170000"/>
              </a:lnSpc>
            </a:pPr>
            <a:r>
              <a:rPr lang="eu-ES" sz="8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u-ES" sz="8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Proformen kasuan, PDF bakar batean erantsi, </a:t>
            </a:r>
            <a:r>
              <a:rPr lang="eu-ES" sz="8000" b="1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partidaka</a:t>
            </a:r>
            <a:r>
              <a:rPr lang="eu-ES" sz="8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antolatuta eta aurrekontuaren arabera zenbakituta</a:t>
            </a:r>
          </a:p>
          <a:p>
            <a:pPr marL="1143000" lvl="1" indent="-1143000" algn="l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es-ES" sz="8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>
              <a:lnSpc>
                <a:spcPct val="170000"/>
              </a:lnSpc>
            </a:pPr>
            <a:endParaRPr lang="es-ES" sz="4000" i="1"/>
          </a:p>
          <a:p>
            <a:pPr algn="l"/>
            <a:endParaRPr lang="es-ES" sz="4000">
              <a:solidFill>
                <a:schemeClr val="tx1"/>
              </a:solidFill>
            </a:endParaRPr>
          </a:p>
          <a:p>
            <a:pPr algn="l"/>
            <a:endParaRPr lang="es-ES" sz="4000">
              <a:solidFill>
                <a:schemeClr val="tx1"/>
              </a:solidFill>
            </a:endParaRPr>
          </a:p>
          <a:p>
            <a:pPr algn="l"/>
            <a:endParaRPr lang="es-ES" sz="4000" b="1">
              <a:solidFill>
                <a:schemeClr val="tx1"/>
              </a:solidFill>
            </a:endParaRPr>
          </a:p>
          <a:p>
            <a:pPr algn="l"/>
            <a:endParaRPr lang="es-ES" sz="4000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011" y="209083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50FE7863-BD29-8C66-D9EF-3A88D1B8E3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969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17167" y="444264"/>
            <a:ext cx="5971032" cy="768354"/>
          </a:xfrm>
        </p:spPr>
        <p:txBody>
          <a:bodyPr>
            <a:normAutofit fontScale="90000"/>
          </a:bodyPr>
          <a:lstStyle/>
          <a:p>
            <a:r>
              <a:rPr lang="eu-ES" sz="32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Baremazio-irizpidetan aldaketak (II. Eranskina)</a:t>
            </a:r>
            <a:endParaRPr lang="eu-ES" sz="3200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5702" y="1476719"/>
            <a:ext cx="8856984" cy="4430305"/>
          </a:xfrm>
        </p:spPr>
        <p:txBody>
          <a:bodyPr>
            <a:normAutofit/>
          </a:bodyPr>
          <a:lstStyle/>
          <a:p>
            <a:r>
              <a:rPr lang="es-ES" sz="2000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K1/K2</a:t>
            </a:r>
          </a:p>
          <a:p>
            <a:pPr algn="just"/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Irizpideak batu dira: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Testuinguruen azterketa (Egokitasuna atala)</a:t>
            </a:r>
          </a:p>
          <a:p>
            <a:pPr marL="800100" lvl="1" indent="-342900" algn="just">
              <a:buFontTx/>
              <a:buChar char="-"/>
            </a:pPr>
            <a:r>
              <a:rPr lang="eu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Koherentzia orokorra </a:t>
            </a: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koherentzia helburuak/emaitzak/jardueretan + adierazleak + kronograma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Zeharkako ikuspegiak</a:t>
            </a:r>
            <a:r>
              <a:rPr lang="eu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argitaratutako elementuen lorpenaren </a:t>
            </a:r>
            <a:r>
              <a:rPr lang="eu-ES" sz="1600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osoko</a:t>
            </a: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azterketa</a:t>
            </a:r>
          </a:p>
          <a:p>
            <a:pPr lvl="1" algn="just"/>
            <a:endParaRPr lang="eu-ES" sz="16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Irizpideak aldatu dira: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Tokiko erakundearen genero-politika: ez da dokumentu erantsia kontuan </a:t>
            </a:r>
            <a:r>
              <a:rPr lang="eu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hartuko baizik eta formularioan azaldu den tokiko erakundearen plangintzan gizonen eta emakumeen arteko desberdintasunak murrizteko ildo espezifiko bat.</a:t>
            </a:r>
            <a:endParaRPr lang="eu-ES" sz="16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just">
              <a:buFontTx/>
              <a:buChar char="-"/>
            </a:pPr>
            <a:endParaRPr lang="es-E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Irizpideak kendu dira: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Ingurumen-politika eta proiektuaren eragin txarra arintzeko edo murrizteko neurriak.</a:t>
            </a:r>
          </a:p>
          <a:p>
            <a:pPr lvl="1" algn="just"/>
            <a:endParaRPr lang="es-E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ES" sz="160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 b="1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016" y="225189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C06CF5E9-4D57-D2F0-B70C-2F737DCEAF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2" y="216024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65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FAA46-ADA9-791D-13C8-6E8520E19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06B33D65-2AC5-9663-09E5-D36E58583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9617" y="301752"/>
            <a:ext cx="5971032" cy="768354"/>
          </a:xfrm>
        </p:spPr>
        <p:txBody>
          <a:bodyPr>
            <a:normAutofit fontScale="90000"/>
          </a:bodyPr>
          <a:lstStyle/>
          <a:p>
            <a:r>
              <a:rPr lang="eu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Baremazio-irizpidetan aldaketak (II. Eranskina)</a:t>
            </a:r>
            <a:endParaRPr lang="es-ES" sz="320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5FC12A7D-E8E1-7934-A14A-D74AD8394B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702" y="1045054"/>
            <a:ext cx="8856984" cy="5355589"/>
          </a:xfrm>
        </p:spPr>
        <p:txBody>
          <a:bodyPr>
            <a:normAutofit lnSpcReduction="10000"/>
          </a:bodyPr>
          <a:lstStyle/>
          <a:p>
            <a:r>
              <a:rPr lang="es-ES" sz="2000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K3</a:t>
            </a:r>
          </a:p>
          <a:p>
            <a:pPr algn="just"/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-Irizpideak batu dira:</a:t>
            </a:r>
          </a:p>
          <a:p>
            <a:pPr marL="742950" lvl="1" indent="-285750" algn="just">
              <a:buFontTx/>
              <a:buChar char="-"/>
            </a:pPr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1.3.3.– Bideragarritasun metodologikoa.</a:t>
            </a:r>
          </a:p>
          <a:p>
            <a:pPr marL="742950" lvl="1" indent="-285750" algn="just">
              <a:buFontTx/>
              <a:buChar char="-"/>
            </a:pPr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Zehar-ildoen atal guztietan: diagnostikoa, matrizea, estrategiak eta baliabideak. Zehaztapenak: 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Baliabideetan, giza-baliabideen erreferentzia ezabatzen da. 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Parte-hartzean: batzeaz gain, aldaketak matrizearen eta estrategien ataletan (bereziki, 2. irizpidean).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Jasangarritasun ekologikoa: batzeaz gain, matrizearen atalean pisuzko aldaketa. </a:t>
            </a:r>
          </a:p>
          <a:p>
            <a:pPr marL="1200150" lvl="2" indent="-285750" algn="just">
              <a:buFontTx/>
              <a:buChar char="-"/>
            </a:pPr>
            <a:endParaRPr lang="eu-ES" sz="1200" noProof="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Irizpideak aldatu dira:</a:t>
            </a:r>
          </a:p>
          <a:p>
            <a:pPr lvl="1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2 puntu igo dira: 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Subjektuei laguntza ematea. </a:t>
            </a:r>
          </a:p>
          <a:p>
            <a:pPr lvl="1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Puntu 1 igo dira: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Lehentasuneko sektoreak sustatzea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Xede-populazioa hautatzeko irizpideak eta proiektua hiriburuak ez diren 4 udalerritan gutxienez. 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Erakunde aliatuen ekarpenak. 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Pertsonengan eta kolektiboetan aldaketen inguruko adierazlea.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Jardueren eta baliabideen arteko koherentzia. 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EJ plan sektorialetan kokatua. 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Xede-biztanleriaren aldaketaren eta aldaketa zehatzen kontakizuna planteatzea.</a:t>
            </a:r>
          </a:p>
          <a:p>
            <a:pPr lvl="2" algn="just"/>
            <a:r>
              <a:rPr lang="eu-ES" sz="1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Komunikazio estrategia…</a:t>
            </a:r>
            <a:endParaRPr lang="eu-ES" noProof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 b="1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</p:txBody>
      </p:sp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0D4A6272-CF23-C8E1-B0D8-8B2FF3B7A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016" y="225189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CDE4E3C2-3C8B-8271-9F26-46108981A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D3257299-68E1-A373-101A-1A41D546D2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2" y="216024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01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C3203-FC29-891F-2496-D982DB228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37F15FFA-73B9-80BF-7EFD-6EE0AF6ED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6484" y="492533"/>
            <a:ext cx="5971032" cy="768354"/>
          </a:xfrm>
        </p:spPr>
        <p:txBody>
          <a:bodyPr>
            <a:normAutofit fontScale="90000"/>
          </a:bodyPr>
          <a:lstStyle/>
          <a:p>
            <a:r>
              <a:rPr lang="eu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Baremazio-irizpidetan aldaketak (II. Eranskina)</a:t>
            </a:r>
            <a:endParaRPr lang="es-ES" sz="320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CC64405B-DC27-7D50-EA24-87EB22E2D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702" y="1476719"/>
            <a:ext cx="8856984" cy="4521745"/>
          </a:xfrm>
        </p:spPr>
        <p:txBody>
          <a:bodyPr>
            <a:normAutofit/>
          </a:bodyPr>
          <a:lstStyle/>
          <a:p>
            <a:r>
              <a:rPr lang="es-ES" sz="2000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K3</a:t>
            </a:r>
            <a:endParaRPr lang="es-E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Irizpideak kendu dira: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Lehenetsitako gaiak jorratzea.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Tradizionalak ez diren eragileak nabarmen sartzea.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Xede-biztanleriari dagokion egokitasunean 2 irizpide: desberdintasun arrazoien azterketa eta egokitasuna gaitasunetik eta </a:t>
            </a:r>
            <a:r>
              <a:rPr lang="eu-ES" sz="16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kalteberatasunetik</a:t>
            </a: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abiatuta.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Aliatuen ahalmen biderkatzailea.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Hezkuntza-jardunbideen aldaketen adierazlea.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Kronograma.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Nazioarteko agendatan kokatua.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Aldaketak praktiketan eta hezkuntza ikuspegian.</a:t>
            </a:r>
          </a:p>
          <a:p>
            <a:pPr marL="800100" lvl="1" indent="-342900" algn="just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Xede-biztanleriari komunikatzea jardueren eta jomugen eta adierazleen jarraipenaren inguruan.</a:t>
            </a:r>
          </a:p>
        </p:txBody>
      </p:sp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DC393235-D5CF-9A45-BFE2-E2BC998EC3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016" y="225189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33118BF8-5931-6CCB-DC9B-936722806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45E6A99E-C818-8DFB-F340-4E5FB1E58F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2" y="216024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05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6835"/>
            <a:ext cx="7209581" cy="814631"/>
          </a:xfrm>
        </p:spPr>
        <p:txBody>
          <a:bodyPr>
            <a:normAutofit fontScale="90000"/>
          </a:bodyPr>
          <a:lstStyle/>
          <a:p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u-ES" sz="36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Eranskinak</a:t>
            </a:r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200" b="1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2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196752"/>
            <a:ext cx="8640960" cy="5445223"/>
          </a:xfrm>
        </p:spPr>
        <p:txBody>
          <a:bodyPr>
            <a:normAutofit/>
          </a:bodyPr>
          <a:lstStyle/>
          <a:p>
            <a:pPr algn="just"/>
            <a:r>
              <a:rPr lang="eu-ES" sz="19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Eranskinen zerrenda. </a:t>
            </a:r>
            <a:r>
              <a:rPr lang="eu-ES" sz="19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Aurkeztu beharreko eranskinen inguruan laguntza-dokumentua dago eskuragarri. Bertan, nahitaezkoak edo merezimenduzkoak diren ere zehazten da. Horien aurkezpena antolatu eskabide normalizatuaren arabera.</a:t>
            </a:r>
            <a:endParaRPr lang="eu-ES" sz="1900" b="1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9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Garrantzitsua</a:t>
            </a:r>
            <a:r>
              <a:rPr lang="eu-ES" sz="19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fitxategiak </a:t>
            </a:r>
            <a:r>
              <a:rPr lang="eu-ES" sz="19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konprimitu</a:t>
            </a:r>
            <a:r>
              <a:rPr lang="eu-ES" sz="19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u-ES" sz="1900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Max: 15 ZIP (1 ZIP = 5MB)</a:t>
            </a:r>
          </a:p>
          <a:p>
            <a:pPr algn="l"/>
            <a:endParaRPr lang="eu-ES" sz="1900" noProof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9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Webgunean eskura dauden dokumentuak: </a:t>
            </a:r>
          </a:p>
          <a:p>
            <a:pPr algn="l"/>
            <a:endParaRPr lang="es-ES" sz="20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6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6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6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6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 b="1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75" y="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Texto&#10;&#10;Descripción generada automáticamente">
            <a:extLst>
              <a:ext uri="{FF2B5EF4-FFF2-40B4-BE49-F238E27FC236}">
                <a16:creationId xmlns:a16="http://schemas.microsoft.com/office/drawing/2014/main" id="{F31010DA-6AD3-5429-CE74-C7E9D88354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2436"/>
            <a:ext cx="1403648" cy="829030"/>
          </a:xfrm>
          <a:prstGeom prst="rect">
            <a:avLst/>
          </a:prstGeom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60518157-168E-C696-9092-68848CE52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168585"/>
              </p:ext>
            </p:extLst>
          </p:nvPr>
        </p:nvGraphicFramePr>
        <p:xfrm>
          <a:off x="343102" y="3541222"/>
          <a:ext cx="8034528" cy="2871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9186">
                  <a:extLst>
                    <a:ext uri="{9D8B030D-6E8A-4147-A177-3AD203B41FA5}">
                      <a16:colId xmlns:a16="http://schemas.microsoft.com/office/drawing/2014/main" val="1887425220"/>
                    </a:ext>
                  </a:extLst>
                </a:gridCol>
                <a:gridCol w="3025342">
                  <a:extLst>
                    <a:ext uri="{9D8B030D-6E8A-4147-A177-3AD203B41FA5}">
                      <a16:colId xmlns:a16="http://schemas.microsoft.com/office/drawing/2014/main" val="297647591"/>
                    </a:ext>
                  </a:extLst>
                </a:gridCol>
              </a:tblGrid>
              <a:tr h="533476">
                <a:tc>
                  <a:txBody>
                    <a:bodyPr/>
                    <a:lstStyle/>
                    <a:p>
                      <a:pPr algn="ctr"/>
                      <a:r>
                        <a:rPr lang="es-ES" sz="180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Nahitaezko</a:t>
                      </a:r>
                      <a:r>
                        <a:rPr lang="es-ES" sz="18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dokumentuak</a:t>
                      </a:r>
                      <a:endParaRPr lang="eu-ES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b="1" kern="120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Laguntza-dokumentuak</a:t>
                      </a:r>
                      <a:endParaRPr lang="eu-ES" sz="1800" b="1" kern="12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579541"/>
                  </a:ext>
                </a:extLst>
              </a:tr>
              <a:tr h="233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eu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Ordezkaritza emateko formularioa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eu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Partzuergoko erakunde eskatzaileen erantzukizunpeko adierazpenak</a:t>
                      </a:r>
                    </a:p>
                    <a:p>
                      <a:pPr marL="0" lvl="0" algn="l" defTabSz="914400" rtl="0" eaLnBrk="1" fontAlgn="base" latinLnBrk="0" hangingPunct="1"/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eu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Erakunde eskatzaileen partzuergoaren hitzarmen eredua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eu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Tokiko erakundeen partzuergo-hitzarmena</a:t>
                      </a: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(K1-K2)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eu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Ordainagirien erabilera-memoria</a:t>
                      </a:r>
                    </a:p>
                    <a:p>
                      <a:pPr fontAlgn="base"/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it-IT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Atzerriratutako langileen azalpen-memoria </a:t>
                      </a: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(K1-K2)</a:t>
                      </a:r>
                      <a:endParaRPr lang="it-IT" sz="1400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fontAlgn="base"/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it-IT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Azalpen-memoria, txandakako funtsa </a:t>
                      </a: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(K1-K2)</a:t>
                      </a:r>
                    </a:p>
                    <a:p>
                      <a:pPr fontAlgn="base"/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it-IT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Proposamen teknikoa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it-IT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Aurrekontua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fontAlgn="base"/>
                      <a:r>
                        <a:rPr lang="es-ES" sz="1400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</a:t>
                      </a:r>
                      <a:r>
                        <a:rPr lang="eu-ES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Truke-tasa</a:t>
                      </a:r>
                    </a:p>
                    <a:p>
                      <a:pPr lvl="0" fontAlgn="base"/>
                      <a:r>
                        <a:rPr lang="eu-ES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Formularioaren azalpena</a:t>
                      </a:r>
                    </a:p>
                    <a:p>
                      <a:pPr lvl="0" fontAlgn="base"/>
                      <a:r>
                        <a:rPr lang="eu-ES" sz="1400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 Aurrekontuen orientazioak</a:t>
                      </a:r>
                      <a:endParaRPr lang="eu-ES" sz="1400" u="none"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u-E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0182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8210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1187624" y="178989"/>
            <a:ext cx="6264696" cy="1017763"/>
          </a:xfrm>
        </p:spPr>
        <p:txBody>
          <a:bodyPr>
            <a:noAutofit/>
          </a:bodyPr>
          <a:lstStyle/>
          <a:p>
            <a:r>
              <a:rPr lang="eu-ES" sz="3200" b="1">
                <a:solidFill>
                  <a:schemeClr val="accent5">
                    <a:lumMod val="75000"/>
                  </a:schemeClr>
                </a:solidFill>
              </a:rPr>
              <a:t>Eskaeran aldaketak</a:t>
            </a:r>
            <a:endParaRPr lang="eu-ES" sz="3200" b="1"/>
          </a:p>
        </p:txBody>
      </p:sp>
      <p:pic>
        <p:nvPicPr>
          <p:cNvPr id="6" name="Picture 1" descr="Logo Gobiern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469" y="2876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Texto&#10;&#10;Descripción generada automáticamente">
            <a:extLst>
              <a:ext uri="{FF2B5EF4-FFF2-40B4-BE49-F238E27FC236}">
                <a16:creationId xmlns:a16="http://schemas.microsoft.com/office/drawing/2014/main" id="{86B6E763-0DA7-E783-CAC8-D624B9ED3E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06" y="178989"/>
            <a:ext cx="1403648" cy="829030"/>
          </a:xfrm>
          <a:prstGeom prst="rect">
            <a:avLst/>
          </a:prstGeom>
        </p:spPr>
      </p:pic>
      <p:sp>
        <p:nvSpPr>
          <p:cNvPr id="11" name="2 Subtítulo">
            <a:extLst>
              <a:ext uri="{FF2B5EF4-FFF2-40B4-BE49-F238E27FC236}">
                <a16:creationId xmlns:a16="http://schemas.microsoft.com/office/drawing/2014/main" id="{61338B49-1174-7DBF-4991-8ABDEC331AFE}"/>
              </a:ext>
            </a:extLst>
          </p:cNvPr>
          <p:cNvSpPr txBox="1">
            <a:spLocks/>
          </p:cNvSpPr>
          <p:nvPr/>
        </p:nvSpPr>
        <p:spPr>
          <a:xfrm>
            <a:off x="179512" y="1190626"/>
            <a:ext cx="8784976" cy="5451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u-ES" b="1">
              <a:solidFill>
                <a:srgbClr val="FF0000"/>
              </a:solidFill>
            </a:endParaRPr>
          </a:p>
          <a:p>
            <a:pPr algn="just"/>
            <a:r>
              <a:rPr lang="eu-ES" sz="2800" b="1"/>
              <a:t>Aldez aurretik aurkeztu bada</a:t>
            </a:r>
            <a:r>
              <a:rPr lang="eu-ES" sz="2800"/>
              <a:t>, </a:t>
            </a:r>
            <a:r>
              <a:rPr lang="eu-ES" sz="2800" b="1"/>
              <a:t>ez da beharrezkoa </a:t>
            </a:r>
            <a:r>
              <a:rPr lang="eu-ES" sz="2800"/>
              <a:t>izango eskabideari lotutako </a:t>
            </a:r>
            <a:r>
              <a:rPr lang="eu-ES" sz="2800" b="1"/>
              <a:t>dokumentazioa berriz aurkeztea</a:t>
            </a:r>
            <a:r>
              <a:rPr lang="eu-ES" sz="2800"/>
              <a:t>. Kasu horretan, eskabidean </a:t>
            </a:r>
            <a:r>
              <a:rPr lang="eu-ES"/>
              <a:t>([DOC] jarritako ataletan) </a:t>
            </a:r>
            <a:r>
              <a:rPr lang="eu-ES" sz="2800"/>
              <a:t>dokumentu horietako bakoitza aurkeztu zen deialdiaren espediente-zenbakia eta urtea (</a:t>
            </a:r>
            <a:r>
              <a:rPr lang="eu-ES" sz="2800" b="1"/>
              <a:t>2021tik aurrera</a:t>
            </a:r>
            <a:r>
              <a:rPr lang="eu-ES" sz="2800"/>
              <a:t>) adierazi beharko dira, eta indarrean jarraitu beharko dute.</a:t>
            </a:r>
            <a:endParaRPr lang="es-ES" sz="4000" b="1" i="1"/>
          </a:p>
          <a:p>
            <a:endParaRPr lang="es-ES" sz="4000"/>
          </a:p>
          <a:p>
            <a:endParaRPr lang="es-ES" sz="4000"/>
          </a:p>
          <a:p>
            <a:endParaRPr lang="es-ES" sz="4000" b="1"/>
          </a:p>
          <a:p>
            <a:endParaRPr lang="es-ES" sz="4000"/>
          </a:p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6779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4EECB562-DE93-3165-13CF-7EA57AFF0E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9333" y="2448586"/>
            <a:ext cx="5916246" cy="3909909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99587" y="633640"/>
            <a:ext cx="6320898" cy="504056"/>
          </a:xfrm>
        </p:spPr>
        <p:txBody>
          <a:bodyPr>
            <a:normAutofit fontScale="90000"/>
          </a:bodyPr>
          <a:lstStyle/>
          <a:p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ESKAERA – ESKABIDE NORMALIZATUA</a:t>
            </a:r>
            <a:b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1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545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jemplo">
            <a:extLst>
              <a:ext uri="{FF2B5EF4-FFF2-40B4-BE49-F238E27FC236}">
                <a16:creationId xmlns:a16="http://schemas.microsoft.com/office/drawing/2014/main" id="{432072EC-4F1B-4DA9-24AB-3CA84722DBE7}"/>
              </a:ext>
            </a:extLst>
          </p:cNvPr>
          <p:cNvSpPr/>
          <p:nvPr/>
        </p:nvSpPr>
        <p:spPr>
          <a:xfrm>
            <a:off x="840158" y="2426060"/>
            <a:ext cx="6264696" cy="435303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EJEMPLO</a:t>
            </a:r>
          </a:p>
        </p:txBody>
      </p:sp>
      <p:sp>
        <p:nvSpPr>
          <p:cNvPr id="13" name="Elipse 12"/>
          <p:cNvSpPr/>
          <p:nvPr/>
        </p:nvSpPr>
        <p:spPr>
          <a:xfrm>
            <a:off x="5849147" y="5624060"/>
            <a:ext cx="1380726" cy="38547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/>
          <p:cNvSpPr/>
          <p:nvPr/>
        </p:nvSpPr>
        <p:spPr>
          <a:xfrm>
            <a:off x="539552" y="1331476"/>
            <a:ext cx="8055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eu-ES" b="1" noProof="0">
                <a:latin typeface="Arial" panose="020B0604020202020204" pitchFamily="34" charset="0"/>
                <a:cs typeface="Arial" panose="020B0604020202020204" pitchFamily="34" charset="0"/>
              </a:rPr>
              <a:t>egiten da eskaera: </a:t>
            </a:r>
            <a:r>
              <a:rPr lang="eu-ES" noProof="0">
                <a:latin typeface="Arial" panose="020B0604020202020204" pitchFamily="34" charset="0"/>
                <a:cs typeface="Arial" panose="020B0604020202020204" pitchFamily="34" charset="0"/>
              </a:rPr>
              <a:t>egoitza elektronikoa</a:t>
            </a:r>
          </a:p>
          <a:p>
            <a:endParaRPr lang="eu-ES" noProof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u-ES" noProof="0">
                <a:latin typeface="Arial" panose="020B0604020202020204" pitchFamily="34" charset="0"/>
                <a:cs typeface="Arial" panose="020B0604020202020204" pitchFamily="34" charset="0"/>
              </a:rPr>
              <a:t>https://www.euskadi.eus/                   “Dirulaguntzak eta bekak</a:t>
            </a:r>
            <a:r>
              <a:rPr lang="es-ES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C8A884FA-6530-55EA-7AEE-8367D7A22C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61" y="219537"/>
            <a:ext cx="1095867" cy="645908"/>
          </a:xfrm>
          <a:prstGeom prst="rect">
            <a:avLst/>
          </a:prstGeom>
        </p:spPr>
      </p:pic>
      <p:sp>
        <p:nvSpPr>
          <p:cNvPr id="5" name="Botón de acción: ir hacia delante o siguiente 4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BEC3FFC3-53C4-E3C9-6DCD-440F76E1EED0}"/>
              </a:ext>
            </a:extLst>
          </p:cNvPr>
          <p:cNvSpPr/>
          <p:nvPr/>
        </p:nvSpPr>
        <p:spPr>
          <a:xfrm>
            <a:off x="8025434" y="6009532"/>
            <a:ext cx="569925" cy="455275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2275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15616" y="356431"/>
            <a:ext cx="6921549" cy="624298"/>
          </a:xfrm>
        </p:spPr>
        <p:txBody>
          <a:bodyPr>
            <a:normAutofit fontScale="90000"/>
          </a:bodyPr>
          <a:lstStyle/>
          <a:p>
            <a:b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6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</a:t>
            </a:r>
            <a: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6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nagusiak</a:t>
            </a:r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6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5688631"/>
          </a:xfrm>
        </p:spPr>
        <p:txBody>
          <a:bodyPr>
            <a:noAutofit/>
          </a:bodyPr>
          <a:lstStyle/>
          <a:p>
            <a:pPr algn="l"/>
            <a:endParaRPr lang="es-ES" sz="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EHAAn argitaratzea: </a:t>
            </a:r>
            <a:r>
              <a:rPr lang="eu-ES" sz="2000" b="1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MAIATZAK 21</a:t>
            </a: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Eskabideak eskatzeko epearen amaiera</a:t>
            </a: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ekainak 22</a:t>
            </a:r>
            <a:endParaRPr lang="eu-ES" sz="2000" b="1" noProof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u-ES" sz="22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22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Aplikatu beharreko araudia: </a:t>
            </a:r>
          </a:p>
          <a:p>
            <a:pPr algn="l"/>
            <a:endParaRPr lang="eu-ES" sz="22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3/2024 Legea, otsailaren 15ekoa, Lankidetzarakoa eta Elkartasunerakoa.</a:t>
            </a:r>
          </a:p>
          <a:p>
            <a:pPr marL="285750" indent="-285750" algn="l">
              <a:buFontTx/>
              <a:buChar char="-"/>
            </a:pPr>
            <a:endParaRPr lang="eu-ES" sz="18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u-ES" sz="1800" b="1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INDARGABETUA</a:t>
            </a:r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34/2007 Dekretua, otsailaren 27koa, eta haren aldaketa, 390/2013 Dekretua, uztailaren 23koa. </a:t>
            </a:r>
          </a:p>
          <a:p>
            <a:pPr marL="342900" indent="-342900" algn="l">
              <a:buFontTx/>
              <a:buChar char="-"/>
            </a:pPr>
            <a:endParaRPr lang="eu-ES" sz="18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u-ES" sz="1800" b="1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EBAZPENA</a:t>
            </a:r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PRO-2026ko deialdia + </a:t>
            </a:r>
            <a:r>
              <a:rPr lang="eu-ES" sz="1800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arautzen duten Oinarriak</a:t>
            </a:r>
            <a:endParaRPr lang="eu-ES" sz="10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921" y="13735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AA0C1723-4040-DDA9-9A1F-73091D43D2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3635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716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FFDDA6A0-0DC9-BAF3-05E4-88362320FC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063" y="1907236"/>
            <a:ext cx="7683874" cy="458162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19454" y="404664"/>
            <a:ext cx="6320898" cy="504056"/>
          </a:xfrm>
        </p:spPr>
        <p:txBody>
          <a:bodyPr>
            <a:noAutofit/>
          </a:bodyPr>
          <a:lstStyle/>
          <a:p>
            <a:b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ESKAERA – ESKABIDE NORMALIZATUA</a:t>
            </a:r>
            <a:b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20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268760"/>
            <a:ext cx="9001000" cy="5517232"/>
          </a:xfrm>
        </p:spPr>
        <p:txBody>
          <a:bodyPr>
            <a:normAutofit/>
          </a:bodyPr>
          <a:lstStyle/>
          <a:p>
            <a:pPr algn="l"/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Edo </a:t>
            </a:r>
            <a:r>
              <a:rPr lang="es-ES" sz="17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beste</a:t>
            </a:r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7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bide</a:t>
            </a:r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bat: </a:t>
            </a:r>
          </a:p>
          <a:p>
            <a:pPr algn="l"/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http://www.elankidetza.euskadi.eus/     “</a:t>
            </a:r>
            <a:r>
              <a:rPr lang="es-ES" sz="17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Laguntzak</a:t>
            </a:r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7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bekak</a:t>
            </a:r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s-ES" sz="17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sariak</a:t>
            </a:r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 “</a:t>
            </a:r>
            <a:r>
              <a:rPr lang="es-ES" sz="170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Deialdiak</a:t>
            </a:r>
            <a:r>
              <a:rPr lang="es-ES"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l"/>
            <a:endParaRPr lang="es-ES" sz="17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545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jemplo">
            <a:extLst>
              <a:ext uri="{FF2B5EF4-FFF2-40B4-BE49-F238E27FC236}">
                <a16:creationId xmlns:a16="http://schemas.microsoft.com/office/drawing/2014/main" id="{432072EC-4F1B-4DA9-24AB-3CA84722DBE7}"/>
              </a:ext>
            </a:extLst>
          </p:cNvPr>
          <p:cNvSpPr/>
          <p:nvPr/>
        </p:nvSpPr>
        <p:spPr>
          <a:xfrm>
            <a:off x="1775039" y="3173987"/>
            <a:ext cx="6264696" cy="435303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EJEMPLO</a:t>
            </a:r>
          </a:p>
        </p:txBody>
      </p:sp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347D12A8-B1B5-C3DF-55BC-D14B75A451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61" y="219537"/>
            <a:ext cx="1095867" cy="645908"/>
          </a:xfrm>
          <a:prstGeom prst="rect">
            <a:avLst/>
          </a:prstGeom>
        </p:spPr>
      </p:pic>
      <p:sp>
        <p:nvSpPr>
          <p:cNvPr id="14" name="Elipse 13">
            <a:extLst>
              <a:ext uri="{FF2B5EF4-FFF2-40B4-BE49-F238E27FC236}">
                <a16:creationId xmlns:a16="http://schemas.microsoft.com/office/drawing/2014/main" id="{922B3932-1FF1-1151-4289-068DC951907E}"/>
              </a:ext>
            </a:extLst>
          </p:cNvPr>
          <p:cNvSpPr/>
          <p:nvPr/>
        </p:nvSpPr>
        <p:spPr>
          <a:xfrm>
            <a:off x="850605" y="6093971"/>
            <a:ext cx="1368153" cy="3593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74C5667D-2C0C-903F-9463-984F0195189E}"/>
              </a:ext>
            </a:extLst>
          </p:cNvPr>
          <p:cNvSpPr/>
          <p:nvPr/>
        </p:nvSpPr>
        <p:spPr>
          <a:xfrm>
            <a:off x="3625702" y="1853137"/>
            <a:ext cx="1988289" cy="5798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736DBF39-EAB4-AA46-A495-B81BDEF2071A}"/>
              </a:ext>
            </a:extLst>
          </p:cNvPr>
          <p:cNvSpPr/>
          <p:nvPr/>
        </p:nvSpPr>
        <p:spPr>
          <a:xfrm>
            <a:off x="627199" y="2371652"/>
            <a:ext cx="1649058" cy="4830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124987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0" y="468710"/>
            <a:ext cx="6680938" cy="504056"/>
          </a:xfrm>
        </p:spPr>
        <p:txBody>
          <a:bodyPr>
            <a:noAutofit/>
          </a:bodyPr>
          <a:lstStyle/>
          <a:p>
            <a:b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ESKAERA – ESKABIDE NORMALIZATUA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121231"/>
            <a:ext cx="8793757" cy="5517232"/>
          </a:xfrm>
        </p:spPr>
        <p:txBody>
          <a:bodyPr>
            <a:normAutofit/>
          </a:bodyPr>
          <a:lstStyle/>
          <a:p>
            <a:pPr algn="l"/>
            <a:endParaRPr lang="es-ES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URRATSA: ERAKUNDE ESKATZAILEAREN IDENTIFIKAZIOA</a:t>
            </a:r>
          </a:p>
          <a:p>
            <a:pPr algn="just"/>
            <a:endParaRPr lang="es-ES" sz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500" dirty="0">
                <a:solidFill>
                  <a:schemeClr val="tx1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1) </a:t>
            </a:r>
            <a:r>
              <a:rPr lang="eu-ES" sz="18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Erakunde-txartela</a:t>
            </a:r>
            <a:r>
              <a:rPr lang="eu-ES" sz="1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Eskaerak zuzenean kargatzen ditu erakundeen IFK 	eta izena.</a:t>
            </a:r>
          </a:p>
          <a:p>
            <a:pPr algn="just"/>
            <a:endParaRPr lang="eu-ES" sz="18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u-ES" sz="5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1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2) </a:t>
            </a:r>
            <a:r>
              <a:rPr lang="eu-ES" sz="18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Entitatearen ordezkariaren txartel pertsonala (IFZ/NAN). </a:t>
            </a:r>
            <a:r>
              <a:rPr lang="eu-ES" sz="1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Ordezkatzen 	duen erakundea zehaztu behar da, eta ordezkaritza-ahalordeak erantsi, 	baldin eta dagoeneko ez badituzte aurkeztu </a:t>
            </a:r>
            <a:r>
              <a:rPr lang="eu-ES" sz="1800" noProof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eLankidetzan</a:t>
            </a:r>
            <a:r>
              <a:rPr lang="eu-ES" sz="1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edo 	</a:t>
            </a:r>
            <a:r>
              <a:rPr lang="eu-ES" sz="1800" noProof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EJren</a:t>
            </a:r>
            <a:r>
              <a:rPr lang="eu-ES" sz="1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Ahalordetze Erregistroan (</a:t>
            </a:r>
            <a:r>
              <a:rPr lang="eu-ES" sz="1800" noProof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eredua webgunean</a:t>
            </a:r>
            <a:r>
              <a:rPr lang="eu-ES" sz="1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11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545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E0044F34-7880-FAF8-B186-9760B383B1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61" y="219537"/>
            <a:ext cx="1095867" cy="64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97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faz de usuario gráfica, Texto, Aplicación&#10;&#10;El contenido generado por IA puede ser incorrecto.">
            <a:extLst>
              <a:ext uri="{FF2B5EF4-FFF2-40B4-BE49-F238E27FC236}">
                <a16:creationId xmlns:a16="http://schemas.microsoft.com/office/drawing/2014/main" id="{C50E13D4-A749-121C-AF13-AB50BA710E6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1573"/>
          <a:stretch/>
        </p:blipFill>
        <p:spPr>
          <a:xfrm>
            <a:off x="680748" y="447405"/>
            <a:ext cx="7782504" cy="5963190"/>
          </a:xfrm>
          <a:prstGeom prst="rect">
            <a:avLst/>
          </a:prstGeom>
        </p:spPr>
      </p:pic>
      <p:sp>
        <p:nvSpPr>
          <p:cNvPr id="5" name="Elipse 17">
            <a:extLst>
              <a:ext uri="{FF2B5EF4-FFF2-40B4-BE49-F238E27FC236}">
                <a16:creationId xmlns:a16="http://schemas.microsoft.com/office/drawing/2014/main" id="{E7FE06C4-EFA7-CDF8-1F02-DF7033999AF2}"/>
              </a:ext>
            </a:extLst>
          </p:cNvPr>
          <p:cNvSpPr/>
          <p:nvPr/>
        </p:nvSpPr>
        <p:spPr>
          <a:xfrm>
            <a:off x="1471717" y="940612"/>
            <a:ext cx="1380527" cy="50144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lipse 17">
            <a:extLst>
              <a:ext uri="{FF2B5EF4-FFF2-40B4-BE49-F238E27FC236}">
                <a16:creationId xmlns:a16="http://schemas.microsoft.com/office/drawing/2014/main" id="{ABFC0512-EAAF-46C5-3872-315BC17A350D}"/>
              </a:ext>
            </a:extLst>
          </p:cNvPr>
          <p:cNvSpPr/>
          <p:nvPr/>
        </p:nvSpPr>
        <p:spPr>
          <a:xfrm>
            <a:off x="6227075" y="457292"/>
            <a:ext cx="1071769" cy="39500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930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2">
            <a:extLst>
              <a:ext uri="{FF2B5EF4-FFF2-40B4-BE49-F238E27FC236}">
                <a16:creationId xmlns:a16="http://schemas.microsoft.com/office/drawing/2014/main" id="{1B17A433-D60E-3612-469B-BF2A7FE6B3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40" y="343774"/>
            <a:ext cx="8476092" cy="62448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Elipse 17">
            <a:extLst>
              <a:ext uri="{FF2B5EF4-FFF2-40B4-BE49-F238E27FC236}">
                <a16:creationId xmlns:a16="http://schemas.microsoft.com/office/drawing/2014/main" id="{CA9BC758-B634-000E-D457-A151B772106C}"/>
              </a:ext>
            </a:extLst>
          </p:cNvPr>
          <p:cNvSpPr/>
          <p:nvPr/>
        </p:nvSpPr>
        <p:spPr>
          <a:xfrm>
            <a:off x="532107" y="681846"/>
            <a:ext cx="2183934" cy="43173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Elipse 17">
            <a:extLst>
              <a:ext uri="{FF2B5EF4-FFF2-40B4-BE49-F238E27FC236}">
                <a16:creationId xmlns:a16="http://schemas.microsoft.com/office/drawing/2014/main" id="{73E540AC-2514-29DA-856B-9A13C11DF371}"/>
              </a:ext>
            </a:extLst>
          </p:cNvPr>
          <p:cNvSpPr/>
          <p:nvPr/>
        </p:nvSpPr>
        <p:spPr>
          <a:xfrm>
            <a:off x="945764" y="3167019"/>
            <a:ext cx="800615" cy="3326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Elipse 17">
            <a:extLst>
              <a:ext uri="{FF2B5EF4-FFF2-40B4-BE49-F238E27FC236}">
                <a16:creationId xmlns:a16="http://schemas.microsoft.com/office/drawing/2014/main" id="{4B0434FA-D058-FF6E-1E75-46026EE76A02}"/>
              </a:ext>
            </a:extLst>
          </p:cNvPr>
          <p:cNvSpPr/>
          <p:nvPr/>
        </p:nvSpPr>
        <p:spPr>
          <a:xfrm>
            <a:off x="2153891" y="4845153"/>
            <a:ext cx="498775" cy="3326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7">
            <a:extLst>
              <a:ext uri="{FF2B5EF4-FFF2-40B4-BE49-F238E27FC236}">
                <a16:creationId xmlns:a16="http://schemas.microsoft.com/office/drawing/2014/main" id="{7B5D1C01-D719-D8F8-096D-F31DEB022648}"/>
              </a:ext>
            </a:extLst>
          </p:cNvPr>
          <p:cNvSpPr/>
          <p:nvPr/>
        </p:nvSpPr>
        <p:spPr>
          <a:xfrm>
            <a:off x="3295461" y="4840109"/>
            <a:ext cx="642796" cy="3326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49567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44624"/>
            <a:ext cx="7056784" cy="1080120"/>
          </a:xfrm>
        </p:spPr>
        <p:txBody>
          <a:bodyPr>
            <a:normAutofit/>
          </a:bodyPr>
          <a:lstStyle/>
          <a:p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ESKAERA – ESKABIDE NORMALIZATUA</a:t>
            </a:r>
            <a:endParaRPr lang="es-ES" sz="36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5860" y="1211636"/>
            <a:ext cx="8881130" cy="5354874"/>
          </a:xfrm>
        </p:spPr>
        <p:txBody>
          <a:bodyPr>
            <a:normAutofit fontScale="25000" lnSpcReduction="20000"/>
          </a:bodyPr>
          <a:lstStyle/>
          <a:p>
            <a:pPr algn="l"/>
            <a:endParaRPr lang="es-ES" sz="6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PROIEKTUAREN, ERAKUNDE ESKATZAILEEN ETA TOKIKO ERAKUNDEENEN DATUAK</a:t>
            </a:r>
          </a:p>
          <a:p>
            <a:pPr algn="l"/>
            <a:endParaRPr lang="eu-ES" sz="6800" b="1" noProof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u-ES" sz="68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Proiektuaren erreferentziazko pertsonaren datuak, jarraipen “informala” egiteko. </a:t>
            </a:r>
          </a:p>
          <a:p>
            <a:pPr algn="just"/>
            <a:r>
              <a:rPr lang="eu-ES" sz="68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algn="just"/>
            <a:r>
              <a:rPr lang="eu-ES" sz="68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u-ES" sz="6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Jakinarazpenena/komunikazioena eta abisuena beste bat izan daiteke. </a:t>
            </a:r>
            <a:r>
              <a:rPr lang="eu-ES" sz="6800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KONTUZ!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u-ES" sz="6800" b="1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u-ES" sz="68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 eskatzaileen datuak	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u-ES" sz="6800" b="1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68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u-ES" sz="6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Taula </a:t>
            </a:r>
            <a:r>
              <a:rPr lang="eu-ES" sz="6800" noProof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infoarekin</a:t>
            </a:r>
            <a:r>
              <a:rPr lang="eu-ES" sz="68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	</a:t>
            </a:r>
            <a:r>
              <a:rPr lang="eu-ES" sz="6400" u="sng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kodearekin </a:t>
            </a:r>
            <a:r>
              <a:rPr lang="eu-ES" sz="64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AG-XXXX. Eskaerak zure datuak kargatzen ditu.			</a:t>
            </a:r>
            <a:r>
              <a:rPr lang="eu-ES" sz="6400" u="sng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koderik gabe</a:t>
            </a:r>
            <a:r>
              <a:rPr lang="eu-ES" sz="64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sartu AG-0000 eta erakundearen datuak 		</a:t>
            </a:r>
          </a:p>
          <a:p>
            <a:pPr algn="just"/>
            <a:endParaRPr lang="es-E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6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BALDINTZAK EGIAZTATZEKO </a:t>
            </a:r>
            <a:r>
              <a:rPr lang="es-ES" sz="6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DOKUMENTAZIOA</a:t>
            </a: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6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2021TIK AURRERA AURKEZTU BADA</a:t>
            </a:r>
            <a:r>
              <a:rPr lang="es-ES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ZEIN ESPEDIENTETAN AURKEZTU ZEN ADIERAZTEKO AUKERA DAGO.</a:t>
            </a:r>
          </a:p>
          <a:p>
            <a:pPr>
              <a:buNone/>
            </a:pPr>
            <a:br>
              <a:rPr lang="eu-ES" sz="4800" dirty="0"/>
            </a:br>
            <a:endParaRPr lang="es-ES" sz="7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545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3CEF456F-215D-1770-06FC-158F5A5E27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61" y="219537"/>
            <a:ext cx="1095867" cy="64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37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3CEF456F-215D-1770-06FC-158F5A5E27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61" y="219537"/>
            <a:ext cx="1095867" cy="645908"/>
          </a:xfrm>
          <a:prstGeom prst="rect">
            <a:avLst/>
          </a:prstGeom>
        </p:spPr>
      </p:pic>
      <p:pic>
        <p:nvPicPr>
          <p:cNvPr id="11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007" y="20406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0CA9A999-0A8D-9EA8-72A3-BA89A3D3DA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596" y="2193953"/>
            <a:ext cx="7683874" cy="458162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8553" y="250799"/>
            <a:ext cx="8202966" cy="1080120"/>
          </a:xfrm>
        </p:spPr>
        <p:txBody>
          <a:bodyPr>
            <a:normAutofit fontScale="90000"/>
          </a:bodyPr>
          <a:lstStyle/>
          <a:p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ELANKIDETZAKO WEBGUNEAN ESKURAGARRI DAGOEN DOKUMENTAZIOA</a:t>
            </a:r>
            <a:br>
              <a:rPr lang="es-ES" sz="31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1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zpititulua 5">
            <a:extLst>
              <a:ext uri="{FF2B5EF4-FFF2-40B4-BE49-F238E27FC236}">
                <a16:creationId xmlns:a16="http://schemas.microsoft.com/office/drawing/2014/main" id="{8CBFCB0E-5E7E-4D8A-F6F0-4A683D346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596" y="1237341"/>
            <a:ext cx="7858791" cy="1080121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eu-ES">
                <a:solidFill>
                  <a:schemeClr val="tx1"/>
                </a:solidFill>
              </a:rPr>
              <a:t>DEIALDI OROREN DOKUMENTUAK</a:t>
            </a:r>
          </a:p>
          <a:p>
            <a:pPr algn="l"/>
            <a:endParaRPr lang="eu-ES">
              <a:solidFill>
                <a:schemeClr val="tx1"/>
              </a:solidFill>
            </a:endParaRPr>
          </a:p>
          <a:p>
            <a:endParaRPr lang="es-ES"/>
          </a:p>
        </p:txBody>
      </p:sp>
      <p:sp>
        <p:nvSpPr>
          <p:cNvPr id="10" name="Elipse 17">
            <a:extLst>
              <a:ext uri="{FF2B5EF4-FFF2-40B4-BE49-F238E27FC236}">
                <a16:creationId xmlns:a16="http://schemas.microsoft.com/office/drawing/2014/main" id="{0658E34D-3126-588C-2179-ECC2C1670876}"/>
              </a:ext>
            </a:extLst>
          </p:cNvPr>
          <p:cNvSpPr/>
          <p:nvPr/>
        </p:nvSpPr>
        <p:spPr>
          <a:xfrm>
            <a:off x="3791885" y="2077898"/>
            <a:ext cx="1726414" cy="6114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Elipse 17">
            <a:extLst>
              <a:ext uri="{FF2B5EF4-FFF2-40B4-BE49-F238E27FC236}">
                <a16:creationId xmlns:a16="http://schemas.microsoft.com/office/drawing/2014/main" id="{4D2F739A-9B31-5366-BC2E-4AD15D515951}"/>
              </a:ext>
            </a:extLst>
          </p:cNvPr>
          <p:cNvSpPr/>
          <p:nvPr/>
        </p:nvSpPr>
        <p:spPr>
          <a:xfrm>
            <a:off x="727530" y="3005881"/>
            <a:ext cx="1618956" cy="3326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5258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0303" y="697007"/>
            <a:ext cx="8202966" cy="1080120"/>
          </a:xfrm>
        </p:spPr>
        <p:txBody>
          <a:bodyPr>
            <a:normAutofit fontScale="90000"/>
          </a:bodyPr>
          <a:lstStyle/>
          <a:p>
            <a:br>
              <a:rPr lang="es-ES" sz="36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0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ELANKIDETZAKO WEBGUNEAN ESKURAGARRI DAGOEN DOKUMENTAZIOA</a:t>
            </a:r>
            <a:br>
              <a:rPr lang="es-ES" sz="360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31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1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2545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3CEF456F-215D-1770-06FC-158F5A5E27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61" y="219537"/>
            <a:ext cx="1095867" cy="645908"/>
          </a:xfrm>
          <a:prstGeom prst="rect">
            <a:avLst/>
          </a:prstGeom>
        </p:spPr>
      </p:pic>
      <p:sp>
        <p:nvSpPr>
          <p:cNvPr id="6" name="Azpititulua 5">
            <a:extLst>
              <a:ext uri="{FF2B5EF4-FFF2-40B4-BE49-F238E27FC236}">
                <a16:creationId xmlns:a16="http://schemas.microsoft.com/office/drawing/2014/main" id="{8CBFCB0E-5E7E-4D8A-F6F0-4A683D346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0303" y="1777127"/>
            <a:ext cx="7858791" cy="3883444"/>
          </a:xfrm>
        </p:spPr>
        <p:txBody>
          <a:bodyPr>
            <a:normAutofit fontScale="62500" lnSpcReduction="20000"/>
          </a:bodyPr>
          <a:lstStyle/>
          <a:p>
            <a:r>
              <a:rPr lang="eu-ES" sz="5100" b="1" u="sng" dirty="0">
                <a:solidFill>
                  <a:schemeClr val="tx1"/>
                </a:solidFill>
              </a:rPr>
              <a:t>DEIALDI OROREN DOKUMENTUAK</a:t>
            </a:r>
          </a:p>
          <a:p>
            <a:pPr algn="l"/>
            <a:endParaRPr lang="es-ES" dirty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eu-ES" noProof="0" dirty="0">
                <a:solidFill>
                  <a:schemeClr val="tx1"/>
                </a:solidFill>
              </a:rPr>
              <a:t>Lankidetza Eragileen kodeen zerrenda (Euskadiko Garapenerako Lankidetzako Eragileen Erregistro ohia)</a:t>
            </a:r>
          </a:p>
          <a:p>
            <a:pPr marL="457200" indent="-457200" algn="l">
              <a:buFontTx/>
              <a:buChar char="-"/>
            </a:pPr>
            <a:endParaRPr lang="eu-ES" noProof="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eu-ES" noProof="0" dirty="0">
                <a:solidFill>
                  <a:schemeClr val="tx1"/>
                </a:solidFill>
              </a:rPr>
              <a:t>Tokiko erakundeen kodeen zerrenda </a:t>
            </a:r>
          </a:p>
          <a:p>
            <a:pPr marL="457200" indent="-457200" algn="l">
              <a:buFontTx/>
              <a:buChar char="-"/>
            </a:pPr>
            <a:endParaRPr lang="eu-ES" noProof="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eu-ES" noProof="0" dirty="0">
                <a:solidFill>
                  <a:schemeClr val="tx1"/>
                </a:solidFill>
              </a:rPr>
              <a:t>CRS, GJH eta CRS-GJH harremana</a:t>
            </a:r>
          </a:p>
          <a:p>
            <a:pPr marL="457200" indent="-457200" algn="l">
              <a:buFontTx/>
              <a:buChar char="-"/>
            </a:pPr>
            <a:endParaRPr lang="eu-ES" noProof="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eu-ES" noProof="0" dirty="0">
                <a:solidFill>
                  <a:schemeClr val="tx1"/>
                </a:solidFill>
              </a:rPr>
              <a:t>Ordezkaritzaren xedapenerako formularioa. </a:t>
            </a:r>
          </a:p>
          <a:p>
            <a:pPr marL="457200" indent="-457200" algn="l">
              <a:buFontTx/>
              <a:buChar char="-"/>
            </a:pPr>
            <a:endParaRPr lang="eu-ES" noProof="0" dirty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eu-ES" noProof="0" dirty="0">
                <a:solidFill>
                  <a:schemeClr val="tx1"/>
                </a:solidFill>
              </a:rPr>
              <a:t>(</a:t>
            </a:r>
            <a:r>
              <a:rPr lang="eu-ES" noProof="0" dirty="0" err="1">
                <a:solidFill>
                  <a:schemeClr val="tx1"/>
                </a:solidFill>
              </a:rPr>
              <a:t>Gertakeri</a:t>
            </a:r>
            <a:r>
              <a:rPr lang="eu-ES" noProof="0" dirty="0">
                <a:solidFill>
                  <a:schemeClr val="tx1"/>
                </a:solidFill>
              </a:rPr>
              <a:t> informatikoen erregistroa…)</a:t>
            </a:r>
          </a:p>
        </p:txBody>
      </p:sp>
    </p:spTree>
    <p:extLst>
      <p:ext uri="{BB962C8B-B14F-4D97-AF65-F5344CB8AC3E}">
        <p14:creationId xmlns:p14="http://schemas.microsoft.com/office/powerpoint/2010/main" val="1475910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5184576" cy="850106"/>
          </a:xfrm>
        </p:spPr>
        <p:txBody>
          <a:bodyPr>
            <a:normAutofit/>
          </a:bodyPr>
          <a:lstStyle/>
          <a:p>
            <a:r>
              <a:rPr lang="eu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Gomendio orokorrak</a:t>
            </a:r>
            <a:endParaRPr lang="es-ES" sz="32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dukiaren leku-marka 2"/>
          <p:cNvSpPr>
            <a:spLocks noGrp="1"/>
          </p:cNvSpPr>
          <p:nvPr>
            <p:ph idx="1"/>
          </p:nvPr>
        </p:nvSpPr>
        <p:spPr>
          <a:xfrm>
            <a:off x="215516" y="980728"/>
            <a:ext cx="8712968" cy="5760640"/>
          </a:xfrm>
        </p:spPr>
        <p:txBody>
          <a:bodyPr>
            <a:noAutofit/>
          </a:bodyPr>
          <a:lstStyle/>
          <a:p>
            <a:pPr algn="just"/>
            <a:endParaRPr lang="eu-ES" sz="21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100" b="1">
                <a:latin typeface="Arial" panose="020B0604020202020204" pitchFamily="34" charset="0"/>
                <a:cs typeface="Arial" panose="020B0604020202020204" pitchFamily="34" charset="0"/>
              </a:rPr>
              <a:t>Araudia</a:t>
            </a:r>
            <a:r>
              <a:rPr lang="eu-ES" sz="21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2100" b="1">
                <a:latin typeface="Arial" panose="020B0604020202020204" pitchFamily="34" charset="0"/>
                <a:cs typeface="Arial" panose="020B0604020202020204" pitchFamily="34" charset="0"/>
              </a:rPr>
              <a:t>aldez aurretik berrikustea</a:t>
            </a:r>
            <a:r>
              <a:rPr lang="eu-ES" sz="2100">
                <a:latin typeface="Arial" panose="020B0604020202020204" pitchFamily="34" charset="0"/>
                <a:cs typeface="Arial" panose="020B0604020202020204" pitchFamily="34" charset="0"/>
              </a:rPr>
              <a:t>, baldintzak betetzeari dagokionez.</a:t>
            </a:r>
          </a:p>
          <a:p>
            <a:pPr algn="just"/>
            <a:r>
              <a:rPr lang="eu-ES" sz="2100" b="1">
                <a:latin typeface="Arial" panose="020B0604020202020204" pitchFamily="34" charset="0"/>
                <a:cs typeface="Arial" panose="020B0604020202020204" pitchFamily="34" charset="0"/>
              </a:rPr>
              <a:t>Aldez aurretik berrikustea ordezkaritza-datuak, </a:t>
            </a:r>
            <a:r>
              <a:rPr lang="eu-ES" sz="2100">
                <a:latin typeface="Arial" panose="020B0604020202020204" pitchFamily="34" charset="0"/>
                <a:cs typeface="Arial" panose="020B0604020202020204" pitchFamily="34" charset="0"/>
              </a:rPr>
              <a:t>txartelaren indarraldia, abisuetarako datuak, etab.</a:t>
            </a:r>
          </a:p>
          <a:p>
            <a:pPr algn="just"/>
            <a:r>
              <a:rPr lang="eu-ES" sz="2100" b="1">
                <a:latin typeface="Arial" panose="020B0604020202020204" pitchFamily="34" charset="0"/>
                <a:cs typeface="Arial" panose="020B0604020202020204" pitchFamily="34" charset="0"/>
              </a:rPr>
              <a:t>Berrikusi eskaeraren azken urratsean (bidali aurretik zuzentzeko aukera):</a:t>
            </a:r>
          </a:p>
          <a:p>
            <a:pPr lvl="1" algn="just">
              <a:lnSpc>
                <a:spcPct val="150000"/>
              </a:lnSpc>
            </a:pPr>
            <a:r>
              <a:rPr lang="eu-ES" sz="2000">
                <a:latin typeface="Arial" panose="020B0604020202020204" pitchFamily="34" charset="0"/>
                <a:cs typeface="Arial" panose="020B0604020202020204" pitchFamily="34" charset="0"/>
              </a:rPr>
              <a:t>Erakundeei buruzko datuak (partzuergoen erakunde guztiak).</a:t>
            </a:r>
          </a:p>
          <a:p>
            <a:pPr lvl="1" algn="just">
              <a:lnSpc>
                <a:spcPct val="150000"/>
              </a:lnSpc>
            </a:pPr>
            <a:r>
              <a:rPr lang="eu-ES" sz="2000">
                <a:latin typeface="Arial" panose="020B0604020202020204" pitchFamily="34" charset="0"/>
                <a:cs typeface="Arial" panose="020B0604020202020204" pitchFamily="34" charset="0"/>
              </a:rPr>
              <a:t>Aurrekontuari buruzko datuak (eskabide normalizatua = </a:t>
            </a:r>
            <a:r>
              <a:rPr lang="eu-ES" sz="2000" err="1"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eu-ES" sz="200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u-ES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KONTUZ</a:t>
            </a:r>
          </a:p>
          <a:p>
            <a:pPr lvl="1" algn="just">
              <a:lnSpc>
                <a:spcPct val="150000"/>
              </a:lnSpc>
            </a:pPr>
            <a:r>
              <a:rPr lang="eu-ES" sz="2000">
                <a:latin typeface="Arial" panose="020B0604020202020204" pitchFamily="34" charset="0"/>
                <a:cs typeface="Arial" panose="020B0604020202020204" pitchFamily="34" charset="0"/>
              </a:rPr>
              <a:t>Proposamen teknikoari buruzko datuak eta eranskinak (adb., xede-biztanleria, formakuntza planak, karpeta teknikoak…)</a:t>
            </a:r>
          </a:p>
          <a:p>
            <a:pPr algn="just"/>
            <a:r>
              <a:rPr lang="eu-ES" sz="2100" noProof="0">
                <a:latin typeface="Arial" panose="020B0604020202020204" pitchFamily="34" charset="0"/>
                <a:cs typeface="Arial" panose="020B0604020202020204" pitchFamily="34" charset="0"/>
              </a:rPr>
              <a:t>Atzerriko hizkuntzetako dokumentazioa, </a:t>
            </a:r>
            <a:r>
              <a:rPr lang="eu-ES" sz="2100" b="1" noProof="0">
                <a:latin typeface="Arial" panose="020B0604020202020204" pitchFamily="34" charset="0"/>
                <a:cs typeface="Arial" panose="020B0604020202020204" pitchFamily="34" charset="0"/>
              </a:rPr>
              <a:t>itzulita (ES / EUS).</a:t>
            </a:r>
          </a:p>
        </p:txBody>
      </p:sp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1E97A287-D5CD-CD46-AE34-30FEF457A4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2"/>
            <a:ext cx="1403648" cy="829030"/>
          </a:xfrm>
          <a:prstGeom prst="rect">
            <a:avLst/>
          </a:prstGeom>
        </p:spPr>
      </p:pic>
      <p:pic>
        <p:nvPicPr>
          <p:cNvPr id="5" name="Picture 1" descr="Logo Gobierno Color">
            <a:extLst>
              <a:ext uri="{FF2B5EF4-FFF2-40B4-BE49-F238E27FC236}">
                <a16:creationId xmlns:a16="http://schemas.microsoft.com/office/drawing/2014/main" id="{1A62F83F-67B5-B6F0-6FF7-D9D43FF45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585" y="176589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02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25352" y="547971"/>
            <a:ext cx="7569621" cy="512346"/>
          </a:xfrm>
        </p:spPr>
        <p:txBody>
          <a:bodyPr>
            <a:normAutofit fontScale="90000"/>
          </a:bodyPr>
          <a:lstStyle/>
          <a:p>
            <a:pPr lvl="0"/>
            <a:b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Aurreikusitako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egutegia</a:t>
            </a:r>
            <a:b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ES" sz="2000"/>
            </a:br>
            <a:endParaRPr lang="es-ES" sz="32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4592" y="1110854"/>
            <a:ext cx="8515312" cy="5609985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EHAAn </a:t>
            </a:r>
            <a:r>
              <a:rPr lang="eu-ES" sz="24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argitaratzea</a:t>
            </a: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u-ES" sz="2400" b="1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Maiatzak, 21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Eskaerak </a:t>
            </a:r>
            <a:r>
              <a:rPr lang="eu-ES" sz="24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aurkezteko epea</a:t>
            </a: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u-ES" sz="2400" b="1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hilabete bat EHAAn argitalpen-egunetik aurrera (azken eguna ekainak,22)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u-ES" sz="24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Zuzenketa: </a:t>
            </a:r>
            <a:endParaRPr lang="eu-ES" sz="24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Erakunde “berriak”: UZTAILA</a:t>
            </a:r>
          </a:p>
          <a:p>
            <a:pPr algn="just"/>
            <a:r>
              <a:rPr lang="eu-E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Gainontzeko erakundeak: IRAILA</a:t>
            </a:r>
          </a:p>
          <a:p>
            <a:pPr algn="l"/>
            <a:r>
              <a:rPr lang="eu-ES" sz="23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39/2015 Legea, administrazio-prozedurari buruzkoa </a:t>
            </a:r>
            <a:r>
              <a:rPr lang="eu-ES" sz="23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u-ES" sz="2400" b="1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Epeak</a:t>
            </a: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	</a:t>
            </a:r>
          </a:p>
          <a:p>
            <a:pPr algn="l"/>
            <a:r>
              <a:rPr lang="eu-ES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- 10 egun natural (Al-Ig) jakinarazpenak irekitzeko </a:t>
            </a:r>
          </a:p>
          <a:p>
            <a:pPr algn="l"/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- 10 egun baliodun (Al-Ol) erantzuteko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u-ES" sz="24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u-ES" sz="24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Ebazpena</a:t>
            </a: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EHAAn: AZAROA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Esleipendunentzako oroigarria: </a:t>
            </a:r>
            <a:r>
              <a:rPr lang="eu-ES" sz="24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laguntza onartu </a:t>
            </a: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behar da ordainketa jasotzeko </a:t>
            </a:r>
            <a:r>
              <a:rPr lang="eu-ES" sz="24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 notifikaziotik 10 egun gehienez</a:t>
            </a:r>
            <a:endParaRPr lang="eu-ES" sz="24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u-ES" sz="6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u-ES" sz="6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endParaRPr lang="es-ES_tradnl" sz="280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s-ES_tradnl" sz="2800">
              <a:solidFill>
                <a:schemeClr val="tx1"/>
              </a:solidFill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056" y="18625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8F7C2655-D772-2AD2-B049-C3F79A0E1A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2687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070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3"/>
            <a:ext cx="8424936" cy="4392488"/>
          </a:xfrm>
        </p:spPr>
        <p:txBody>
          <a:bodyPr>
            <a:normAutofit/>
          </a:bodyPr>
          <a:lstStyle/>
          <a:p>
            <a:r>
              <a:rPr lang="es-ES"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GORABEHERA INFORMATIKOAK </a:t>
            </a:r>
          </a:p>
          <a:p>
            <a:r>
              <a:rPr lang="es-E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</a:t>
            </a:r>
          </a:p>
          <a:p>
            <a:r>
              <a:rPr lang="es-ES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945 01 68 38</a:t>
            </a:r>
          </a:p>
          <a:p>
            <a:endParaRPr lang="es-E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DEIALDEAREKIKO ZALANTZAK</a:t>
            </a:r>
          </a:p>
          <a:p>
            <a:r>
              <a:rPr lang="es-ES" b="1" err="1">
                <a:solidFill>
                  <a:srgbClr val="1472A4"/>
                </a:solidFill>
                <a:latin typeface="Open Sans" panose="020B0606030504020204" pitchFamily="34" charset="0"/>
                <a:hlinkClick r:id="rId3"/>
              </a:rPr>
              <a:t>pro-deialdia@elankidetza.eus</a:t>
            </a:r>
            <a:endParaRPr lang="es-E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 b="1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8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15D8CED2-EB26-CBD2-C4AB-1C1DCDB213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53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2C77E-846D-EF09-3048-051128538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EB11B331-9B8F-AF62-E32F-084FD9BC9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616" y="356431"/>
            <a:ext cx="6921549" cy="624298"/>
          </a:xfrm>
        </p:spPr>
        <p:txBody>
          <a:bodyPr>
            <a:normAutofit fontScale="90000"/>
          </a:bodyPr>
          <a:lstStyle/>
          <a:p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nagusiak</a:t>
            </a:r>
            <a:b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2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68C51C6A-31A1-1A20-F125-F10B0B87E1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5688631"/>
          </a:xfrm>
        </p:spPr>
        <p:txBody>
          <a:bodyPr>
            <a:noAutofit/>
          </a:bodyPr>
          <a:lstStyle/>
          <a:p>
            <a:pPr algn="l"/>
            <a:r>
              <a:rPr lang="eu-ES" sz="155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r>
              <a:rPr lang="eu-ES" sz="18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Garrantzitsua: 3/2024 Legea indarrean sartzeak eragindako aldaketak</a:t>
            </a:r>
          </a:p>
          <a:p>
            <a:endParaRPr lang="eu-ES" sz="155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55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(2025ko </a:t>
            </a:r>
            <a:r>
              <a:rPr lang="eu-ES" sz="155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gogorarazpena</a:t>
            </a:r>
            <a:r>
              <a:rPr lang="eu-ES" sz="155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u-ES" sz="1550" b="1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155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Xedapen Gehigarria 5 (XG5): </a:t>
            </a:r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Deialdietan, laguntza edo dirulaguntza baten onuradun izateko, pertsona juridikoek honako hauek ere bete beharko dituzte betiere:</a:t>
            </a:r>
          </a:p>
          <a:p>
            <a:pPr algn="just"/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Izaera juridikoaren arabera, dagokien </a:t>
            </a:r>
            <a:r>
              <a:rPr lang="eu-ES" sz="1550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erregistro publikoan inskribatuta </a:t>
            </a:r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egotea.</a:t>
            </a:r>
          </a:p>
          <a:p>
            <a:pPr algn="just"/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u-ES" sz="1550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Egoitza edo ordezkaritza izatea EAEn</a:t>
            </a:r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eta </a:t>
            </a:r>
            <a:r>
              <a:rPr lang="eu-ES" sz="1550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antolakuntza-egitura</a:t>
            </a:r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nahikoa izatea.</a:t>
            </a:r>
          </a:p>
          <a:p>
            <a:pPr algn="just"/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u-ES" sz="1550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Irabazi-asmorik ez izatea</a:t>
            </a:r>
            <a:r>
              <a:rPr lang="eu-ES" sz="155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gizarte-ekonomiako edo ekonomia solidarioko entitateen kasuan izan ezik, betiere beren estatutuetan kideen artean mozkinak banatzea berariaz baztertzen badute.</a:t>
            </a:r>
            <a:endParaRPr lang="eu-ES" sz="10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10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292347D6-4E05-26E3-DFBD-97A253FB7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109" y="2451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C54972BC-D247-E0CE-F50F-B4CAE9740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1109" y="35207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97453FA1-EE0F-7EBF-7B62-FAE082C343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6992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0868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57200" y="1275755"/>
            <a:ext cx="8229600" cy="4306490"/>
          </a:xfrm>
        </p:spPr>
        <p:txBody>
          <a:bodyPr>
            <a:normAutofit/>
          </a:bodyPr>
          <a:lstStyle/>
          <a:p>
            <a:r>
              <a:rPr lang="eu-ES" b="1">
                <a:solidFill>
                  <a:schemeClr val="accent5">
                    <a:lumMod val="75000"/>
                  </a:schemeClr>
                </a:solidFill>
              </a:rPr>
              <a:t>GALDERAK</a:t>
            </a:r>
            <a:br>
              <a:rPr lang="eu-ES" b="1">
                <a:highlight>
                  <a:srgbClr val="00FFFF"/>
                </a:highlight>
              </a:rPr>
            </a:br>
            <a:endParaRPr lang="eu-ES" b="1">
              <a:highlight>
                <a:srgbClr val="00FFFF"/>
              </a:highlight>
            </a:endParaRPr>
          </a:p>
        </p:txBody>
      </p:sp>
      <p:pic>
        <p:nvPicPr>
          <p:cNvPr id="4" name="Picture 1" descr="Logo Gobierno Color">
            <a:extLst>
              <a:ext uri="{FF2B5EF4-FFF2-40B4-BE49-F238E27FC236}">
                <a16:creationId xmlns:a16="http://schemas.microsoft.com/office/drawing/2014/main" id="{B09AAD69-1FBA-C5DD-A447-C104BAC3F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8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 descr="Texto&#10;&#10;Descripción generada automáticamente">
            <a:extLst>
              <a:ext uri="{FF2B5EF4-FFF2-40B4-BE49-F238E27FC236}">
                <a16:creationId xmlns:a16="http://schemas.microsoft.com/office/drawing/2014/main" id="{4D832579-F425-67B7-1E6B-CD7A6A94E8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3471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251520" y="2276872"/>
            <a:ext cx="8496944" cy="3096344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800" b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ESKERRIK ASKO </a:t>
            </a:r>
          </a:p>
          <a:p>
            <a:endParaRPr lang="es-ES" sz="24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1" descr="Logo Gobierno Color">
            <a:extLst>
              <a:ext uri="{FF2B5EF4-FFF2-40B4-BE49-F238E27FC236}">
                <a16:creationId xmlns:a16="http://schemas.microsoft.com/office/drawing/2014/main" id="{41ADE883-4BC6-4C92-C440-DD1B01252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88640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999EE612-FB52-2366-A43E-8767E782BD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1205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394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C935D-A0C5-BBED-AA70-69217F1E4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B7DBA3B5-1F2A-87C1-AE0A-C44F41FBE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616" y="356431"/>
            <a:ext cx="6921549" cy="624298"/>
          </a:xfrm>
        </p:spPr>
        <p:txBody>
          <a:bodyPr>
            <a:normAutofit/>
          </a:bodyPr>
          <a:lstStyle/>
          <a:p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nagusiak</a:t>
            </a:r>
            <a:endParaRPr lang="es-ES" sz="32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1CA42A7C-8CD3-7B81-EEFF-0C6B61A9C6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5688631"/>
          </a:xfrm>
        </p:spPr>
        <p:txBody>
          <a:bodyPr>
            <a:noAutofit/>
          </a:bodyPr>
          <a:lstStyle/>
          <a:p>
            <a:pPr algn="l"/>
            <a:r>
              <a:rPr lang="eu-ES" sz="16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algn="just"/>
            <a:r>
              <a:rPr lang="eu-ES" sz="18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Proiektuen deialdian eragina: </a:t>
            </a:r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honako bi baldintza hauen egiaztagiriak aurkeztu beharra:</a:t>
            </a:r>
          </a:p>
          <a:p>
            <a:endParaRPr lang="eu-ES" sz="18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Dagokion erregistroan inskribaturik dagoela adierazten duen agiria.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Estatutuak.</a:t>
            </a:r>
          </a:p>
          <a:p>
            <a:pPr algn="just"/>
            <a:endParaRPr lang="eu-ES" sz="18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u-ES" sz="18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Egoitza nagusia / ordezkaritza eta antolakuntza-egitura nahikoa EAEn : </a:t>
            </a:r>
            <a:r>
              <a:rPr lang="eu-ES" sz="1800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eskaera-orrian justifikatuko da. Hala ere, litekeena da egiaztapenak eskatzea.</a:t>
            </a:r>
          </a:p>
          <a:p>
            <a:pPr algn="l"/>
            <a:endParaRPr lang="es-ES" sz="1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800" noProof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Horrez gain, ez bada aipatzen estatutuetan helburuetako bat Hegoaldeko herrialde pobretuetan proiektuak egitea direla, arlo horretan gutxienez 2 urteko lana egiaztatu beharko da (3.1.b Oinarria)</a:t>
            </a:r>
            <a:endParaRPr lang="eu-ES" sz="18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u-ES" sz="22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911A1C9E-5BA5-79C9-B22D-81715360C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109" y="2451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2FB95500-B674-54D5-27D9-3B32771E7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1109" y="352074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6BB31321-1A95-CF4B-FC12-07B9B42F8DB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6992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425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9075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98358" y="28529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136700" y="440667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Elementu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nagusiak</a:t>
            </a:r>
          </a:p>
          <a:p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Deialdiaren ebazpena</a:t>
            </a:r>
          </a:p>
        </p:txBody>
      </p:sp>
      <p:sp>
        <p:nvSpPr>
          <p:cNvPr id="11" name="2 Subtítulo"/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964487" cy="5805264"/>
          </a:xfrm>
        </p:spPr>
        <p:txBody>
          <a:bodyPr>
            <a:noAutofit/>
          </a:bodyPr>
          <a:lstStyle/>
          <a:p>
            <a:pPr algn="l"/>
            <a:endParaRPr lang="es-ES" sz="20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5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Aurrekontua: 32.000.000 €</a:t>
            </a:r>
            <a:endParaRPr lang="eu-ES" sz="1500" noProof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u-ES" sz="15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Lankidetza-proiektuak (K1): 26.000.000 €</a:t>
            </a:r>
            <a:endParaRPr lang="eu-ES" sz="1500" noProof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u-ES" sz="15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Ekoizpen-garapeneko, prestakuntzako eta laguntza teknologikoko proiektuak (K2): 900.000 €</a:t>
            </a:r>
            <a:endParaRPr lang="eu-ES" sz="1500" noProof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u-ES" sz="15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Gizartea eraldatzeko Hezkuntza-proiektuak (K3): 5.100.000  €</a:t>
            </a:r>
            <a:endParaRPr lang="eu-ES" sz="1500" noProof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u-ES" sz="15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5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Funtsen erreserba (art.23.3): </a:t>
            </a:r>
          </a:p>
          <a:p>
            <a:pPr marL="342900" indent="-342900" algn="l">
              <a:buFontTx/>
              <a:buChar char="-"/>
            </a:pPr>
            <a:r>
              <a:rPr lang="eu-ES" sz="15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Afrika (%25): 8.000.000 € </a:t>
            </a:r>
            <a:r>
              <a:rPr lang="eu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(2025ean dekretua indargabetu arte - Sahara hegoaldeko Afrika 20%)</a:t>
            </a:r>
          </a:p>
          <a:p>
            <a:pPr marL="342900" indent="-342900" algn="l">
              <a:buFontTx/>
              <a:buChar char="-"/>
            </a:pPr>
            <a:r>
              <a:rPr lang="eu-ES" sz="15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Emakumeen ahalduntze prozesuak (%20</a:t>
            </a:r>
            <a:r>
              <a:rPr lang="eu-ES"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6.400.000 € </a:t>
            </a:r>
            <a:r>
              <a:rPr lang="eu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(2025ean dekretua indargabetu arte - 10%)</a:t>
            </a:r>
          </a:p>
          <a:p>
            <a:pPr algn="l"/>
            <a:endParaRPr lang="eu-ES" sz="1500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Gehieneko dirulaguntza</a:t>
            </a:r>
          </a:p>
          <a:p>
            <a:pPr marL="342900" indent="-342900" algn="l">
              <a:buFontTx/>
              <a:buChar char="-"/>
            </a:pPr>
            <a:r>
              <a:rPr lang="es-ES"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K1,K2: 500.000 € </a:t>
            </a:r>
            <a:r>
              <a:rPr lang="es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u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2025ean dekretua indargabetu arte</a:t>
            </a:r>
            <a:r>
              <a:rPr lang="es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- 600.,000€)</a:t>
            </a:r>
            <a:endParaRPr lang="es-ES" sz="1500" strike="sngStrike">
              <a:solidFill>
                <a:srgbClr val="0099CC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s-ES"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K3: 400.000 € </a:t>
            </a:r>
            <a:r>
              <a:rPr lang="es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u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2025ean dekretua indargabetu arte </a:t>
            </a:r>
            <a:r>
              <a:rPr lang="es-ES" sz="15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- 600.000€)</a:t>
            </a:r>
            <a:endParaRPr lang="es-ES" sz="1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u-ES" sz="1500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5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Erakunde bakoitzeko (erakunde bakarra edo partzuergoa) gehieneko</a:t>
            </a:r>
            <a:r>
              <a:rPr lang="eu-ES" sz="1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proiektu-kopurua</a:t>
            </a:r>
            <a:r>
              <a:rPr lang="eu-ES" sz="15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u-ES" sz="1500" noProof="0">
                <a:solidFill>
                  <a:srgbClr val="0099CC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5 proiektu </a:t>
            </a:r>
            <a:r>
              <a:rPr lang="eu-ES" sz="1500" noProof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(baldin eta gutxienez 1 Afrikan bada)</a:t>
            </a:r>
          </a:p>
          <a:p>
            <a:pPr algn="l"/>
            <a:endParaRPr lang="eu-ES" sz="1500" noProof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/>
            <a:r>
              <a:rPr lang="eu-ES" sz="15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Gehieneko funtsak erakunde bakoitzeko (2026ko deialdi guztiak kontuan hartuta): </a:t>
            </a:r>
            <a:r>
              <a:rPr lang="es-ES" sz="1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3.100.609,12 €</a:t>
            </a:r>
            <a:endParaRPr lang="eu-ES" sz="15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u-ES" sz="15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u-ES" sz="15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Eskabideak izapidetze elektroniko bidez aurkeztu behar dira. </a:t>
            </a:r>
          </a:p>
          <a:p>
            <a:pPr algn="l"/>
            <a:endParaRPr lang="eu-ES" sz="22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 descr="Texto&#10;&#10;Descripción generada automáticamente">
            <a:extLst>
              <a:ext uri="{FF2B5EF4-FFF2-40B4-BE49-F238E27FC236}">
                <a16:creationId xmlns:a16="http://schemas.microsoft.com/office/drawing/2014/main" id="{64392679-A9D1-55E2-A520-CA9597810C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67" y="112910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38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9075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51496" y="249289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136700" y="440667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Sinplifikazio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administratiboa</a:t>
            </a:r>
            <a:endParaRPr lang="es-ES" sz="32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3200" b="1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2 Subtítulo"/>
          <p:cNvSpPr>
            <a:spLocks noGrp="1"/>
          </p:cNvSpPr>
          <p:nvPr>
            <p:ph type="subTitle" idx="1"/>
          </p:nvPr>
        </p:nvSpPr>
        <p:spPr>
          <a:xfrm>
            <a:off x="323528" y="1232755"/>
            <a:ext cx="8568952" cy="5509283"/>
          </a:xfrm>
        </p:spPr>
        <p:txBody>
          <a:bodyPr>
            <a:noAutofit/>
          </a:bodyPr>
          <a:lstStyle/>
          <a:p>
            <a:pPr algn="l"/>
            <a:r>
              <a:rPr lang="eu-ES" sz="20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Garrantzitsua: deialdiaren Ebazpenak eragindako aldaketak</a:t>
            </a:r>
          </a:p>
          <a:p>
            <a:pPr marL="342900" indent="-342900" algn="l">
              <a:buFontTx/>
              <a:buChar char="-"/>
            </a:pPr>
            <a:r>
              <a:rPr lang="eu-ES" sz="20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Baterako finantzaketarik EZ</a:t>
            </a:r>
          </a:p>
          <a:p>
            <a:pPr marL="342900" indent="-342900" algn="l">
              <a:buFontTx/>
              <a:buChar char="-"/>
            </a:pPr>
            <a:r>
              <a:rPr lang="eu-ES" sz="20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Proforma fakturak</a:t>
            </a:r>
            <a:r>
              <a:rPr lang="eu-ES" sz="20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soilik K1-K2</a:t>
            </a:r>
            <a:r>
              <a:rPr lang="eu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I, II, III partidetan </a:t>
            </a:r>
            <a:r>
              <a:rPr lang="pt-P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baldin eta banako kostua 15.000€-koa edo handiagoa bada.</a:t>
            </a:r>
            <a:endParaRPr lang="eu-ES" sz="20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u-ES" sz="20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Soldata-egiaztagiria </a:t>
            </a:r>
            <a:r>
              <a:rPr lang="eu-ES" sz="20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aurkezteko </a:t>
            </a:r>
            <a:r>
              <a:rPr lang="eu-ES" sz="20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beharrik EZ</a:t>
            </a:r>
          </a:p>
          <a:p>
            <a:pPr marL="342900" indent="-342900" algn="l">
              <a:buFontTx/>
              <a:buChar char="-"/>
            </a:pPr>
            <a:r>
              <a:rPr lang="eu-ES" sz="20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Funtsezko aldaketak:</a:t>
            </a:r>
          </a:p>
          <a:p>
            <a:pPr marL="800100" lvl="1" indent="-342900" algn="l">
              <a:buFontTx/>
              <a:buChar char="-"/>
            </a:pPr>
            <a:r>
              <a:rPr lang="eu-ES" sz="1600" u="sng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Luzapenak</a:t>
            </a:r>
            <a:r>
              <a:rPr lang="eu-ES" sz="16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6H arte 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jakinarazi; +6H 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u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oniritzia eskatu (eskabidea egin)</a:t>
            </a:r>
            <a:endParaRPr lang="eu-ES" sz="16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Tx/>
              <a:buChar char="-"/>
            </a:pPr>
            <a:r>
              <a:rPr lang="eu-ES" sz="1600" u="sng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Aurrekontua</a:t>
            </a:r>
            <a:r>
              <a:rPr lang="eu-ES" sz="16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+%10 / -%10 baldin eta 6.000€-ko aldaketa (+/-) badago</a:t>
            </a:r>
          </a:p>
          <a:p>
            <a:pPr marL="800100" lvl="1" indent="-342900" algn="l">
              <a:buFontTx/>
              <a:buChar char="-"/>
            </a:pPr>
            <a:r>
              <a:rPr lang="eu-ES" sz="1600" u="sng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Tokiko erakundea/k aldatzea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6. aukera.</a:t>
            </a:r>
            <a:endParaRPr lang="eu-ES" sz="1600" u="sng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u-ES" sz="2000" b="1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Ebaluaketa</a:t>
            </a:r>
            <a:r>
              <a:rPr lang="eu-ES" sz="20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amaiera-datatik hurrengo 6 hilabetetan.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Gastuak handitzen dira: </a:t>
            </a:r>
            <a:r>
              <a:rPr lang="eu-ES" sz="1600" noProof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ebaluatzailea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(k) + </a:t>
            </a:r>
            <a:r>
              <a:rPr lang="eu-ES" sz="1600" noProof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tokiko erakundea eta xede-biztanleria + </a:t>
            </a:r>
            <a:r>
              <a:rPr lang="eu-E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emaitzak zabaltzeko, sozializatzeko eta kontuak emateko gastuak.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%2 (</a:t>
            </a:r>
            <a:r>
              <a:rPr lang="eu-E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K1,K2) eta %5 (K3)-ko muga </a:t>
            </a:r>
            <a:r>
              <a:rPr lang="eu-ES" sz="16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desagertzen da.</a:t>
            </a:r>
          </a:p>
        </p:txBody>
      </p:sp>
      <p:pic>
        <p:nvPicPr>
          <p:cNvPr id="2" name="Imagen 1" descr="Texto&#10;&#10;Descripción generada automáticamente">
            <a:extLst>
              <a:ext uri="{FF2B5EF4-FFF2-40B4-BE49-F238E27FC236}">
                <a16:creationId xmlns:a16="http://schemas.microsoft.com/office/drawing/2014/main" id="{BE213D94-0BDA-E18D-7315-F287AE9580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72" y="115961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6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2A516-B777-290D-C1C8-0D2B8A45D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7DA4FEC8-DFE5-28B4-F155-77153441C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19075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EEC8E8BA-B57E-7812-ABC1-FC3719FF6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496" y="249289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>
            <a:extLst>
              <a:ext uri="{FF2B5EF4-FFF2-40B4-BE49-F238E27FC236}">
                <a16:creationId xmlns:a16="http://schemas.microsoft.com/office/drawing/2014/main" id="{9C16B5A7-E25B-C81F-CBD3-BB260A389A27}"/>
              </a:ext>
            </a:extLst>
          </p:cNvPr>
          <p:cNvSpPr txBox="1">
            <a:spLocks/>
          </p:cNvSpPr>
          <p:nvPr/>
        </p:nvSpPr>
        <p:spPr>
          <a:xfrm>
            <a:off x="1473460" y="296784"/>
            <a:ext cx="6269087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u-ES" sz="32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Gastuen mugak aurrekontuan</a:t>
            </a:r>
          </a:p>
        </p:txBody>
      </p:sp>
      <p:sp>
        <p:nvSpPr>
          <p:cNvPr id="11" name="2 Subtítulo">
            <a:extLst>
              <a:ext uri="{FF2B5EF4-FFF2-40B4-BE49-F238E27FC236}">
                <a16:creationId xmlns:a16="http://schemas.microsoft.com/office/drawing/2014/main" id="{76FF43DB-AE35-B366-22CC-6F2EB6326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232755"/>
            <a:ext cx="8568952" cy="5509283"/>
          </a:xfrm>
        </p:spPr>
        <p:txBody>
          <a:bodyPr>
            <a:noAutofit/>
          </a:bodyPr>
          <a:lstStyle/>
          <a:p>
            <a:pPr marL="285750" indent="-285750" algn="l">
              <a:buFontTx/>
              <a:buChar char="-"/>
            </a:pP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Tokiko + atzerriratutako langileak (K1,K2):  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Guztizko aurrekontuaren % 30 </a:t>
            </a:r>
            <a:r>
              <a:rPr lang="eu-ES" sz="1600" b="1" u="sng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Salbuespena</a:t>
            </a:r>
            <a:r>
              <a:rPr lang="eu-E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u-ES" sz="1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prestakuntzako, gaitzeko eta erakundeak sendotzeko proiektuetan izan ezik</a:t>
            </a:r>
            <a:r>
              <a:rPr lang="eu-ES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1600" b="1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(23.3 Oinarria)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Atzerriratutakoaren soldata hilean 3.000 € gordin (+ erakunde eskatzailearen gizarte segurantzako gastuak)</a:t>
            </a:r>
          </a:p>
          <a:p>
            <a:pPr marL="285750" indent="-285750" algn="l">
              <a:buFontTx/>
              <a:buChar char="-"/>
            </a:pPr>
            <a:endParaRPr lang="eu-ES" sz="20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Langileak (K3)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42950" lvl="1" indent="-285750" algn="l">
              <a:buFontTx/>
              <a:buChar char="-"/>
            </a:pPr>
            <a:r>
              <a:rPr lang="eu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Guztizko aurrekontuaren % 85eko muga</a:t>
            </a: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Soldatak hilean 3.000 € </a:t>
            </a:r>
            <a:r>
              <a:rPr lang="eu-E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gordin (+ erakunde eskatzailearen gizarte segurantzako gastuak)</a:t>
            </a:r>
            <a:endParaRPr lang="eu-ES" sz="16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Tx/>
              <a:buChar char="-"/>
            </a:pPr>
            <a:endParaRPr lang="eu-ES" sz="16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Norberaren Ibilgailuaren gastuak: 0,35 €/km.</a:t>
            </a:r>
          </a:p>
          <a:p>
            <a:pPr algn="l"/>
            <a:endParaRPr lang="eu-ES" sz="20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Tx/>
              <a:buChar char="-"/>
            </a:pP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Zeharkako Kostuak (Zuzeneko kostuen gaineko %)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0-200.000€: %10</a:t>
            </a:r>
          </a:p>
          <a:p>
            <a:pPr marL="742950" lvl="1" indent="-285750" algn="l">
              <a:buFontTx/>
              <a:buChar char="-"/>
            </a:pPr>
            <a:r>
              <a:rPr lang="eu-ES" sz="16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de 200.000€: %7</a:t>
            </a:r>
          </a:p>
          <a:p>
            <a:pPr marL="285750" indent="-285750" algn="l">
              <a:buFontTx/>
              <a:buChar char="-"/>
            </a:pPr>
            <a:endParaRPr lang="es-E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 descr="Texto&#10;&#10;Descripción generada automáticamente">
            <a:extLst>
              <a:ext uri="{FF2B5EF4-FFF2-40B4-BE49-F238E27FC236}">
                <a16:creationId xmlns:a16="http://schemas.microsoft.com/office/drawing/2014/main" id="{8FD1C02C-75F3-E4CF-0E62-C79833B77F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72" y="115961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60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19363" y="338219"/>
            <a:ext cx="6921549" cy="768354"/>
          </a:xfrm>
        </p:spPr>
        <p:txBody>
          <a:bodyPr>
            <a:normAutofit/>
          </a:bodyPr>
          <a:lstStyle/>
          <a:p>
            <a:r>
              <a:rPr lang="eu-ES" sz="32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Proposamen teknikoa</a:t>
            </a:r>
            <a:r>
              <a:rPr lang="eu-ES" sz="3200" b="1" noProof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u-ES" sz="3200" b="1" noProof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eu-ES" sz="3200" noProof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879472"/>
            <a:ext cx="8856984" cy="5762504"/>
          </a:xfrm>
        </p:spPr>
        <p:txBody>
          <a:bodyPr>
            <a:normAutofit/>
          </a:bodyPr>
          <a:lstStyle/>
          <a:p>
            <a:pPr algn="just"/>
            <a:endParaRPr lang="eu-ES" sz="20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 formularioa. 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eredu: K1 - K2 - K3 (MLM eta kronograma barne). 	</a:t>
            </a:r>
          </a:p>
          <a:p>
            <a:pPr algn="just"/>
            <a:endParaRPr lang="eu-ES" sz="20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Aurkezpen-hizkuntzak: 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gaztelaniaz edo </a:t>
            </a:r>
            <a:r>
              <a:rPr lang="eu-ES" sz="20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euskeraz</a:t>
            </a:r>
            <a:endParaRPr lang="eu-ES" sz="20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u-ES" sz="20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r>
              <a:rPr lang="eu-ES" sz="2000" b="1" noProof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Garrantzitsua!</a:t>
            </a: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Jatorrizko formatua mantendu: 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Formularioko atalak ez aldatzea; Ez erantsi formularioko atalak eranskin gisa; </a:t>
            </a: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Artxiboa PDF ez bihurtzea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u-ES" sz="2000" u="sng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Irudirik ez sartzea.  </a:t>
            </a:r>
          </a:p>
          <a:p>
            <a:pPr marL="0" lvl="1" algn="just"/>
            <a:endParaRPr lang="eu-ES" sz="20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just"/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Laguntza-dokumentua: 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 bakoitzean eskatutakoari buruzko informazio gehigarria jasotzen duen </a:t>
            </a: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formularioaren azalpena.</a:t>
            </a:r>
          </a:p>
          <a:p>
            <a:pPr algn="l"/>
            <a:endParaRPr lang="eu-ES" sz="2600" b="1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 b="1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  <a:p>
            <a:pPr algn="l"/>
            <a:endParaRPr lang="es-ES">
              <a:solidFill>
                <a:schemeClr val="tx1"/>
              </a:solidFill>
            </a:endParaRPr>
          </a:p>
        </p:txBody>
      </p:sp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450" y="284246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4A2CF977-F9D7-71A0-5A63-329803C437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1096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584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BB131-B663-85F2-749B-7B28BE971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38B8C3B7-6743-3E62-1324-E8DFA1478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7526" y="495295"/>
            <a:ext cx="6921549" cy="768354"/>
          </a:xfrm>
        </p:spPr>
        <p:txBody>
          <a:bodyPr>
            <a:normAutofit fontScale="90000"/>
          </a:bodyPr>
          <a:lstStyle/>
          <a:p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Aldaketak</a:t>
            </a:r>
            <a:r>
              <a:rPr lang="es-ES" sz="3200" b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2026ko </a:t>
            </a:r>
            <a:r>
              <a:rPr lang="es-ES" sz="3200" b="1" err="1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formularioan</a:t>
            </a:r>
            <a:br>
              <a:rPr lang="es-ES" sz="32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sz="320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7C317F62-91FF-86CC-6584-DA1F1725DB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79472"/>
            <a:ext cx="8856984" cy="576250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eu-ES" sz="20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>
                <a:solidFill>
                  <a:schemeClr val="tx1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K1/K2</a:t>
            </a:r>
          </a:p>
          <a:p>
            <a:pPr algn="just"/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Gehienezko hitz-kopurua: </a:t>
            </a:r>
            <a:r>
              <a:rPr lang="eu-E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30.000</a:t>
            </a:r>
            <a:r>
              <a:rPr lang="eu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Muga hori gainditzeak ez du eskaera baliogabetzen, baina ezarritako mugaraino soilik baloratuko da.</a:t>
            </a:r>
          </a:p>
          <a:p>
            <a:pPr algn="just"/>
            <a:endParaRPr lang="eu-ES" sz="20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“Izenburua” atala gehitu da eta dagoeneko daudenetako batzuk aldatu dira ordenaz (xede-biztanleria, justifikazioa, eskarmentu-taulak).</a:t>
            </a:r>
          </a:p>
          <a:p>
            <a:pPr algn="just"/>
            <a:endParaRPr lang="eu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MLM formatu horizontalean</a:t>
            </a:r>
          </a:p>
          <a:p>
            <a:pPr algn="just"/>
            <a:endParaRPr lang="eu-ES" sz="2000" noProof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 batzuk kendu dira:</a:t>
            </a:r>
            <a:endParaRPr lang="eu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u-ES" sz="2000" b="1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Justifikazioa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u-ES" sz="20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eLankidetzako</a:t>
            </a:r>
            <a:r>
              <a:rPr lang="eu-ES" sz="2000" noProof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plangintzei buruzko </a:t>
            </a:r>
            <a:r>
              <a:rPr lang="eu-ES" sz="2000" noProof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aip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uak.</a:t>
            </a:r>
          </a:p>
          <a:p>
            <a:pPr marL="342900" indent="-342900" algn="just">
              <a:buFontTx/>
              <a:buChar char="-"/>
            </a:pPr>
            <a:r>
              <a:rPr lang="eu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Xede-biztanleria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hautaketa-irizpideak + emakumeen parte-hartzea bermatzeko neurriak.</a:t>
            </a:r>
          </a:p>
          <a:p>
            <a:pPr marL="342900" indent="-342900" algn="just">
              <a:buFontTx/>
              <a:buChar char="-"/>
            </a:pPr>
            <a:r>
              <a:rPr lang="eu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Bideragarritasuna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ingurumen-politika </a:t>
            </a:r>
            <a:r>
              <a:rPr lang="eu-ES" sz="20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kendu da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u-ES" sz="2000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baina sartu da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toki-erakundearen plangintzan gizonen eta emakumeen arteko desberdintasunak murrizteko ildo espezifikoa.</a:t>
            </a:r>
            <a:endParaRPr lang="eu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eu-ES"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8.2 Jarduerak</a:t>
            </a:r>
            <a:r>
              <a:rPr lang="eu-ES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“Baliabideak” atala</a:t>
            </a:r>
          </a:p>
          <a:p>
            <a:pPr algn="just"/>
            <a:endParaRPr lang="eu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5" name="Picture 1" descr="Logo Gobierno Color">
            <a:extLst>
              <a:ext uri="{FF2B5EF4-FFF2-40B4-BE49-F238E27FC236}">
                <a16:creationId xmlns:a16="http://schemas.microsoft.com/office/drawing/2014/main" id="{A624D6B9-2B74-F95E-1812-956F663AF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016" y="225189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64945938-95EE-5D54-2234-E507EBE4E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F8557B08-840C-F71E-4C3D-8D2F28EA46C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02" y="216024"/>
            <a:ext cx="1403648" cy="82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348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0D696BFB61F2A4C923B29AEB5433D24" ma:contentTypeVersion="19" ma:contentTypeDescription="Crear nuevo documento." ma:contentTypeScope="" ma:versionID="792748d577c66c04d4edae2abd9e7fc1">
  <xsd:schema xmlns:xsd="http://www.w3.org/2001/XMLSchema" xmlns:xs="http://www.w3.org/2001/XMLSchema" xmlns:p="http://schemas.microsoft.com/office/2006/metadata/properties" xmlns:ns2="c002d875-307d-469b-9986-65423d9021f8" xmlns:ns3="12dddb1f-620d-4c43-a991-5e5d1189bd4b" targetNamespace="http://schemas.microsoft.com/office/2006/metadata/properties" ma:root="true" ma:fieldsID="57c165887a9f38d00dbd6632596a4d36" ns2:_="" ns3:_="">
    <xsd:import namespace="c002d875-307d-469b-9986-65423d9021f8"/>
    <xsd:import namespace="12dddb1f-620d-4c43-a991-5e5d1189bd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2d875-307d-469b-9986-65423d9021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dddb1f-620d-4c43-a991-5e5d1189bd4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c868242-dbda-4e70-9d97-421addbd7d82}" ma:internalName="TaxCatchAll" ma:showField="CatchAllData" ma:web="12dddb1f-620d-4c43-a991-5e5d1189bd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dddb1f-620d-4c43-a991-5e5d1189bd4b" xsi:nil="true"/>
    <lcf76f155ced4ddcb4097134ff3c332f xmlns="c002d875-307d-469b-9986-65423d9021f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4773B61-DD8E-4F17-AAD0-7BB66E7C3F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3D2A94-3B8C-429D-AA97-064FB3F36330}">
  <ds:schemaRefs>
    <ds:schemaRef ds:uri="12dddb1f-620d-4c43-a991-5e5d1189bd4b"/>
    <ds:schemaRef ds:uri="c002d875-307d-469b-9986-65423d9021f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7E5DDEB-380E-4600-9409-E16EC9B33D3E}">
  <ds:schemaRefs>
    <ds:schemaRef ds:uri="12dddb1f-620d-4c43-a991-5e5d1189bd4b"/>
    <ds:schemaRef ds:uri="c002d875-307d-469b-9986-65423d9021f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2085</Words>
  <Application>Microsoft Office PowerPoint</Application>
  <PresentationFormat>Presentación en pantalla (4:3)</PresentationFormat>
  <Paragraphs>367</Paragraphs>
  <Slides>31</Slides>
  <Notes>27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5" baseType="lpstr">
      <vt:lpstr>Arial</vt:lpstr>
      <vt:lpstr>Calibri</vt:lpstr>
      <vt:lpstr>Open Sans</vt:lpstr>
      <vt:lpstr>Tema de Office</vt:lpstr>
      <vt:lpstr> 2026KO PRO DEIALDIA </vt:lpstr>
      <vt:lpstr> Elementu nagusiak </vt:lpstr>
      <vt:lpstr>Elementu nagusiak </vt:lpstr>
      <vt:lpstr>Elementu nagusiak</vt:lpstr>
      <vt:lpstr>Presentación de PowerPoint</vt:lpstr>
      <vt:lpstr>Presentación de PowerPoint</vt:lpstr>
      <vt:lpstr>Presentación de PowerPoint</vt:lpstr>
      <vt:lpstr>Proposamen teknikoa 2026</vt:lpstr>
      <vt:lpstr>Aldaketak 2026ko formularioan </vt:lpstr>
      <vt:lpstr>Presentación de PowerPoint</vt:lpstr>
      <vt:lpstr>Aldaketak 2026ko formularioan </vt:lpstr>
      <vt:lpstr> Aurrekontua 2026 </vt:lpstr>
      <vt:lpstr>  Aurrekontua 2026 </vt:lpstr>
      <vt:lpstr>Baremazio-irizpidetan aldaketak (II. Eranskina)</vt:lpstr>
      <vt:lpstr>Baremazio-irizpidetan aldaketak (II. Eranskina)</vt:lpstr>
      <vt:lpstr>Baremazio-irizpidetan aldaketak (II. Eranskina)</vt:lpstr>
      <vt:lpstr>   Eranskinak   </vt:lpstr>
      <vt:lpstr>Eskaeran aldaketak</vt:lpstr>
      <vt:lpstr> ESKAERA – ESKABIDE NORMALIZATUA </vt:lpstr>
      <vt:lpstr> ESKAERA – ESKABIDE NORMALIZATUA </vt:lpstr>
      <vt:lpstr> ESKAERA – ESKABIDE NORMALIZATUA</vt:lpstr>
      <vt:lpstr>Presentación de PowerPoint</vt:lpstr>
      <vt:lpstr>Presentación de PowerPoint</vt:lpstr>
      <vt:lpstr> ESKAERA – ESKABIDE NORMALIZATUA</vt:lpstr>
      <vt:lpstr> ELANKIDETZAKO WEBGUNEAN ESKURAGARRI DAGOEN DOKUMENTAZIOA </vt:lpstr>
      <vt:lpstr>  ELANKIDETZAKO WEBGUNEAN ESKURAGARRI DAGOEN DOKUMENTAZIOA  </vt:lpstr>
      <vt:lpstr>Gomendio orokorrak</vt:lpstr>
      <vt:lpstr> Aurreikusitako egutegia  </vt:lpstr>
      <vt:lpstr>Presentación de PowerPoint</vt:lpstr>
      <vt:lpstr>GALDERAK </vt:lpstr>
      <vt:lpstr>Presentación de PowerPoint</vt:lpstr>
    </vt:vector>
  </TitlesOfParts>
  <Company>EJIE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CONVOCATORIA PRO 2016 2016ko PRO DEIALDIA</dc:title>
  <dc:creator>Díez Arregui, María Pilar</dc:creator>
  <cp:lastModifiedBy>Galaz De La Torre, Javier</cp:lastModifiedBy>
  <cp:revision>1</cp:revision>
  <cp:lastPrinted>2024-04-08T08:45:18Z</cp:lastPrinted>
  <dcterms:created xsi:type="dcterms:W3CDTF">2016-05-29T18:01:15Z</dcterms:created>
  <dcterms:modified xsi:type="dcterms:W3CDTF">2026-05-25T11:50:19Z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0x01010050D696BFB61F2A4C923B29AEB5433D24</vt:lpwstr>
  </property>
  <property fmtid="{D5CDD505-2E9C-101B-9397-08002B2CF9AE}" pid="3" name="MediaServiceImageTags">
    <vt:lpwstr/>
  </property>
</Properties>
</file>