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801600" cy="9601200" type="A3"/>
  <p:notesSz cx="9928225" cy="143573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3" autoAdjust="0"/>
    <p:restoredTop sz="94656" autoAdjust="0"/>
  </p:normalViewPr>
  <p:slideViewPr>
    <p:cSldViewPr snapToGrid="0" showGuides="1">
      <p:cViewPr>
        <p:scale>
          <a:sx n="70" d="100"/>
          <a:sy n="70" d="100"/>
        </p:scale>
        <p:origin x="1296" y="204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528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7733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3794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1625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214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8331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06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718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538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711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97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0535A0-6446-48AA-90F2-B02CF6B13104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8361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upo 19">
            <a:extLst>
              <a:ext uri="{FF2B5EF4-FFF2-40B4-BE49-F238E27FC236}">
                <a16:creationId xmlns:a16="http://schemas.microsoft.com/office/drawing/2014/main" id="{414C6B1A-4A63-A9FB-6DCC-BAD2E982B3B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801600" cy="9601200"/>
            <a:chOff x="0" y="0"/>
            <a:chExt cx="12801600" cy="9601200"/>
          </a:xfrm>
        </p:grpSpPr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D3F0E59D-6257-D162-28A3-70391B027B9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14423" y="0"/>
              <a:ext cx="8487177" cy="359695"/>
            </a:xfrm>
            <a:prstGeom prst="rect">
              <a:avLst/>
            </a:prstGeom>
          </p:spPr>
        </p:pic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8D1F62A6-E3A6-8A12-B0E8-BE148FF7333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4314423" cy="9601200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DE3BD6F0-57EB-87A0-F019-155D24FF4EC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14423" y="9241505"/>
              <a:ext cx="8487177" cy="359695"/>
            </a:xfrm>
            <a:prstGeom prst="rect">
              <a:avLst/>
            </a:prstGeom>
          </p:spPr>
        </p:pic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BC8D1084-6F44-E052-2A4C-5200A4C585CD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57790" y="542872"/>
              <a:ext cx="2286744" cy="706231"/>
            </a:xfrm>
            <a:prstGeom prst="rect">
              <a:avLst/>
            </a:prstGeom>
          </p:spPr>
        </p:pic>
        <p:pic>
          <p:nvPicPr>
            <p:cNvPr id="6" name="Imagen 5" descr="Texto&#10;&#10;El contenido generado por IA puede ser incorrecto.">
              <a:extLst>
                <a:ext uri="{FF2B5EF4-FFF2-40B4-BE49-F238E27FC236}">
                  <a16:creationId xmlns:a16="http://schemas.microsoft.com/office/drawing/2014/main" id="{A660F621-60C7-8D7C-3A99-EF91E22B6B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37519" y="527756"/>
              <a:ext cx="2552929" cy="736462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CE86F4E2-132F-0DD0-56D0-6B71BDC5E4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/>
            <a:srcRect l="7075" r="4959"/>
            <a:stretch>
              <a:fillRect/>
            </a:stretch>
          </p:blipFill>
          <p:spPr>
            <a:xfrm>
              <a:off x="7301066" y="513404"/>
              <a:ext cx="2513891" cy="793927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C67DC0A1-AC2B-4598-1D44-5F58C1AC2D92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903980" y="1895540"/>
              <a:ext cx="1266003" cy="1264645"/>
            </a:xfrm>
            <a:prstGeom prst="rect">
              <a:avLst/>
            </a:prstGeom>
          </p:spPr>
        </p:pic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24C087FA-783E-882F-9C06-FA076F1FCC8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80412" y="2023527"/>
              <a:ext cx="1266004" cy="12036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100" spc="-150">
                  <a:latin typeface="Open Sans Medium" pitchFamily="2" charset="0"/>
                  <a:ea typeface="Open Sans Medium" pitchFamily="2" charset="0"/>
                  <a:cs typeface="Open Sans Medium" pitchFamily="2" charset="0"/>
                </a:defRPr>
              </a:lvl1pPr>
            </a:lstStyle>
            <a:p>
              <a:r>
                <a:rPr lang="es-ES" sz="1355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Insertar QR en caso de tener    (ver plantilla de ejemplo)</a:t>
              </a:r>
            </a:p>
            <a:p>
              <a:endParaRPr lang="es-ES" sz="1355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96D2F03E-EC66-7045-3AE0-06D9D1519CF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0726" y="1995738"/>
              <a:ext cx="5012997" cy="12592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ts val="4742"/>
                </a:lnSpc>
              </a:pPr>
              <a:r>
                <a:rPr lang="es-ES" sz="3387" spc="-127" dirty="0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Insertar título proyecto [</a:t>
              </a:r>
              <a:r>
                <a:rPr lang="es-ES" sz="3387" spc="-127" dirty="0" err="1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OpenSans</a:t>
              </a:r>
              <a:r>
                <a:rPr lang="es-ES" sz="3387" spc="-127" dirty="0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 </a:t>
              </a:r>
              <a:r>
                <a:rPr lang="es-ES" sz="3387" spc="-127" dirty="0" err="1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Semibold</a:t>
              </a:r>
              <a:r>
                <a:rPr lang="es-ES" sz="3387" spc="-127" dirty="0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 40]</a:t>
              </a:r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66331AE7-9ADD-261C-834B-5FB59BED63E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0726" y="1919316"/>
              <a:ext cx="5299722" cy="1458227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D6DE1172-48EE-CE60-46C1-492DCCAF47D1}"/>
                </a:ext>
              </a:extLst>
            </p:cNvPr>
            <p:cNvSpPr txBox="1">
              <a:spLocks noGrp="1" noRot="1" noChangeAspect="1" noMove="1" noResize="1" noEditPoints="1" noAdjustHandles="1" noChangeArrowheads="1" noChangeShapeType="1"/>
            </p:cNvSpPr>
            <p:nvPr/>
          </p:nvSpPr>
          <p:spPr>
            <a:xfrm>
              <a:off x="7301066" y="3910156"/>
              <a:ext cx="4983775" cy="1690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963"/>
                </a:lnSpc>
              </a:pPr>
              <a:r>
                <a:rPr lang="es-ES" sz="2032" kern="400" spc="-42" dirty="0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Insertar texto descriptivo de la operación dentro de los límites marcados por el recuadro</a:t>
              </a:r>
            </a:p>
            <a:p>
              <a:pPr>
                <a:lnSpc>
                  <a:spcPts val="2963"/>
                </a:lnSpc>
              </a:pPr>
              <a:r>
                <a:rPr lang="es-ES" sz="2032" kern="400" spc="-42" dirty="0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[</a:t>
              </a:r>
              <a:r>
                <a:rPr lang="es-ES" sz="2032" kern="400" spc="-42" dirty="0" err="1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OpenSans</a:t>
              </a:r>
              <a:r>
                <a:rPr lang="es-ES" sz="2032" kern="400" spc="-42" dirty="0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 Medium 24, negro]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AF0CE4A-25F0-9619-0BC2-DBCB1901BB1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0726" y="3727939"/>
              <a:ext cx="5299722" cy="3953946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4" name="Imagen 13">
              <a:extLst>
                <a:ext uri="{FF2B5EF4-FFF2-40B4-BE49-F238E27FC236}">
                  <a16:creationId xmlns:a16="http://schemas.microsoft.com/office/drawing/2014/main" id="{48048709-E749-71AD-D00B-80972102C58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80412" y="8259345"/>
              <a:ext cx="1641500" cy="706230"/>
            </a:xfrm>
            <a:prstGeom prst="rect">
              <a:avLst/>
            </a:prstGeom>
          </p:spPr>
        </p:pic>
        <p:graphicFrame>
          <p:nvGraphicFramePr>
            <p:cNvPr id="15" name="Tabla 14">
              <a:extLst>
                <a:ext uri="{FF2B5EF4-FFF2-40B4-BE49-F238E27FC236}">
                  <a16:creationId xmlns:a16="http://schemas.microsoft.com/office/drawing/2014/main" id="{AE246678-85A4-3165-9E89-F2168419B4BE}"/>
                </a:ext>
              </a:extLst>
            </p:cNvPr>
            <p:cNvGraphicFramePr>
              <a:graphicFrameLocks noGrp="1" noDrilldown="1" noMove="1" noResize="1"/>
            </p:cNvGraphicFramePr>
            <p:nvPr>
              <p:extLst>
                <p:ext uri="{D42A27DB-BD31-4B8C-83A1-F6EECF244321}">
                  <p14:modId xmlns:p14="http://schemas.microsoft.com/office/powerpoint/2010/main" val="1104099535"/>
                </p:ext>
              </p:extLst>
            </p:nvPr>
          </p:nvGraphicFramePr>
          <p:xfrm>
            <a:off x="4903980" y="4016887"/>
            <a:ext cx="1585485" cy="2749894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585485">
                    <a:extLst>
                      <a:ext uri="{9D8B030D-6E8A-4147-A177-3AD203B41FA5}">
                        <a16:colId xmlns:a16="http://schemas.microsoft.com/office/drawing/2014/main" val="3793724396"/>
                      </a:ext>
                    </a:extLst>
                  </a:gridCol>
                </a:tblGrid>
                <a:tr h="887506">
                  <a:tc>
                    <a:txBody>
                      <a:bodyPr/>
                      <a:lstStyle/>
                      <a:p>
                        <a:pPr>
                          <a:spcBef>
                            <a:spcPts val="1200"/>
                          </a:spcBef>
                        </a:pPr>
                        <a:r>
                          <a:rPr lang="es-ES" sz="2100" dirty="0">
                            <a:solidFill>
                              <a:srgbClr val="5AC4F9"/>
                            </a:solidFill>
                            <a:latin typeface="Open Sans Medium"/>
                          </a:rPr>
                          <a:t>Duración</a:t>
                        </a:r>
                      </a:p>
                    </a:txBody>
                    <a:tcPr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5AC4F9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34950875"/>
                    </a:ext>
                  </a:extLst>
                </a:tr>
                <a:tr h="1048871">
                  <a:tc>
                    <a:txBody>
                      <a:bodyPr/>
                      <a:lstStyle/>
                      <a:p>
                        <a:pPr>
                          <a:spcBef>
                            <a:spcPts val="0"/>
                          </a:spcBef>
                        </a:pPr>
                        <a:r>
                          <a:rPr lang="es-ES" sz="2100" b="1" kern="1200" dirty="0">
                            <a:solidFill>
                              <a:srgbClr val="5AC4F9"/>
                            </a:solidFill>
                            <a:latin typeface="Open Sans Medium"/>
                            <a:ea typeface="+mn-ea"/>
                            <a:cs typeface="+mn-cs"/>
                          </a:rPr>
                          <a:t>Inversión</a:t>
                        </a:r>
                      </a:p>
                    </a:txBody>
                    <a:tcPr marT="144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5AC4F9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5AC4F9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2929358102"/>
                    </a:ext>
                  </a:extLst>
                </a:tr>
                <a:tr h="813517">
                  <a:tc>
                    <a:txBody>
                      <a:bodyPr/>
                      <a:lstStyle/>
                      <a:p>
                        <a:r>
                          <a:rPr lang="es-ES" sz="2100" b="1" kern="1200" dirty="0">
                            <a:solidFill>
                              <a:srgbClr val="5AC4F9"/>
                            </a:solidFill>
                            <a:latin typeface="Open Sans Medium"/>
                            <a:ea typeface="+mn-ea"/>
                            <a:cs typeface="+mn-cs"/>
                          </a:rPr>
                          <a:t>Ayuda UE</a:t>
                        </a:r>
                      </a:p>
                    </a:txBody>
                    <a:tcPr marT="144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5AC4F9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2449859053"/>
                    </a:ext>
                  </a:extLst>
                </a:tr>
              </a:tbl>
            </a:graphicData>
          </a:graphic>
        </p:graphicFrame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9BAE2787-80CF-EAEC-A8E7-2C3CD09C293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03980" y="4369536"/>
              <a:ext cx="2053848" cy="388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778" spc="-127" dirty="0">
                  <a:latin typeface="Open Sans" pitchFamily="2" charset="0"/>
                  <a:ea typeface="Open Sans" pitchFamily="2" charset="0"/>
                  <a:cs typeface="Open Sans" pitchFamily="2" charset="0"/>
                </a:rPr>
                <a:t>0X/202X – 1X/202X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47C20A63-17F0-9EE4-F305-B4849743204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03980" y="5391834"/>
              <a:ext cx="2053848" cy="388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100" spc="-150">
                  <a:latin typeface="Open Sans Medium" pitchFamily="2" charset="0"/>
                  <a:ea typeface="Open Sans Medium" pitchFamily="2" charset="0"/>
                  <a:cs typeface="Open Sans Medium" pitchFamily="2" charset="0"/>
                </a:defRPr>
              </a:lvl1pPr>
            </a:lstStyle>
            <a:p>
              <a:r>
                <a:rPr lang="es-ES" sz="1778" dirty="0">
                  <a:latin typeface="Open Sans" pitchFamily="2" charset="0"/>
                  <a:ea typeface="Open Sans" pitchFamily="2" charset="0"/>
                  <a:cs typeface="Open Sans" pitchFamily="2" charset="0"/>
                </a:rPr>
                <a:t>XXX.000 €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5BD6CAAD-E737-3098-A257-41CA1EEC79D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24366" y="6477809"/>
              <a:ext cx="2053848" cy="388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778" spc="-127" dirty="0">
                  <a:latin typeface="Open Sans" pitchFamily="2" charset="0"/>
                  <a:ea typeface="Open Sans" pitchFamily="2" charset="0"/>
                  <a:cs typeface="Open Sans" pitchFamily="2" charset="0"/>
                </a:rPr>
                <a:t>XXX.000</a:t>
              </a:r>
              <a:r>
                <a:rPr lang="es-ES" sz="1323" dirty="0">
                  <a:latin typeface="Open Sans" pitchFamily="2" charset="0"/>
                  <a:ea typeface="Open Sans" pitchFamily="2" charset="0"/>
                  <a:cs typeface="Open Sans" pitchFamily="2" charset="0"/>
                </a:rPr>
                <a:t> €</a:t>
              </a: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A724FBF2-5045-67A4-B2A2-CAEB284639B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2573" y="1895540"/>
              <a:ext cx="2391645" cy="11867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100" spc="-150">
                  <a:latin typeface="Open Sans Medium" pitchFamily="2" charset="0"/>
                  <a:ea typeface="Open Sans Medium" pitchFamily="2" charset="0"/>
                  <a:cs typeface="Open Sans Medium" pitchFamily="2" charset="0"/>
                </a:defRPr>
              </a:lvl1pPr>
            </a:lstStyle>
            <a:p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Insertar imagen o fotografía que cubra todo el hueco</a:t>
              </a:r>
            </a:p>
            <a:p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(ver plantilla de ejemplo)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60131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75</Words>
  <Application>Microsoft Office PowerPoint</Application>
  <PresentationFormat>Papel A3 (297 x 420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Open Sans</vt:lpstr>
      <vt:lpstr>Open Sans Medium</vt:lpstr>
      <vt:lpstr>Open Sans SemiBold</vt:lpstr>
      <vt:lpstr>Tema de Office</vt:lpstr>
      <vt:lpstr>Presentación de PowerPoint</vt:lpstr>
    </vt:vector>
  </TitlesOfParts>
  <Company>BATERA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Herrero Bartolomé, Pilar</dc:creator>
  <cp:lastModifiedBy>Herrero Bartolomé, Pilar</cp:lastModifiedBy>
  <cp:revision>2</cp:revision>
  <cp:lastPrinted>2026-04-20T11:32:39Z</cp:lastPrinted>
  <dcterms:created xsi:type="dcterms:W3CDTF">2026-04-20T11:14:00Z</dcterms:created>
  <dcterms:modified xsi:type="dcterms:W3CDTF">2026-04-20T11:44:39Z</dcterms:modified>
</cp:coreProperties>
</file>