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2801600" cy="9601200" type="A3"/>
  <p:notesSz cx="9928225" cy="143573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3" autoAdjust="0"/>
    <p:restoredTop sz="94656" autoAdjust="0"/>
  </p:normalViewPr>
  <p:slideViewPr>
    <p:cSldViewPr snapToGrid="0" showGuides="1">
      <p:cViewPr varScale="1">
        <p:scale>
          <a:sx n="74" d="100"/>
          <a:sy n="74" d="100"/>
        </p:scale>
        <p:origin x="1770" y="78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35A0-6446-48AA-90F2-B02CF6B13104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528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35A0-6446-48AA-90F2-B02CF6B13104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7733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35A0-6446-48AA-90F2-B02CF6B13104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3794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35A0-6446-48AA-90F2-B02CF6B13104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1625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35A0-6446-48AA-90F2-B02CF6B13104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2140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35A0-6446-48AA-90F2-B02CF6B13104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8331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35A0-6446-48AA-90F2-B02CF6B13104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065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35A0-6446-48AA-90F2-B02CF6B13104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7187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35A0-6446-48AA-90F2-B02CF6B13104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5389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35A0-6446-48AA-90F2-B02CF6B13104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7119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535A0-6446-48AA-90F2-B02CF6B13104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97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0535A0-6446-48AA-90F2-B02CF6B13104}" type="datetimeFigureOut">
              <a:rPr lang="es-ES" smtClean="0"/>
              <a:t>21/04/2026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B4F8B8-B425-495A-BA2B-5FC254C8DCA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8361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upo 19">
            <a:extLst>
              <a:ext uri="{FF2B5EF4-FFF2-40B4-BE49-F238E27FC236}">
                <a16:creationId xmlns:a16="http://schemas.microsoft.com/office/drawing/2014/main" id="{414C6B1A-4A63-A9FB-6DCC-BAD2E982B3B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0"/>
            <a:ext cx="12801600" cy="9601200"/>
            <a:chOff x="0" y="0"/>
            <a:chExt cx="12801600" cy="9601200"/>
          </a:xfrm>
        </p:grpSpPr>
        <p:pic>
          <p:nvPicPr>
            <p:cNvPr id="2" name="Imagen 1">
              <a:extLst>
                <a:ext uri="{FF2B5EF4-FFF2-40B4-BE49-F238E27FC236}">
                  <a16:creationId xmlns:a16="http://schemas.microsoft.com/office/drawing/2014/main" id="{D3F0E59D-6257-D162-28A3-70391B027B9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14423" y="0"/>
              <a:ext cx="8487177" cy="359695"/>
            </a:xfrm>
            <a:prstGeom prst="rect">
              <a:avLst/>
            </a:prstGeom>
          </p:spPr>
        </p:pic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8D1F62A6-E3A6-8A12-B0E8-BE148FF7333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4314423" cy="9601200"/>
            </a:xfrm>
            <a:prstGeom prst="rect">
              <a:avLst/>
            </a:prstGeom>
            <a:noFill/>
            <a:ln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pic>
          <p:nvPicPr>
            <p:cNvPr id="4" name="Imagen 3">
              <a:extLst>
                <a:ext uri="{FF2B5EF4-FFF2-40B4-BE49-F238E27FC236}">
                  <a16:creationId xmlns:a16="http://schemas.microsoft.com/office/drawing/2014/main" id="{DE3BD6F0-57EB-87A0-F019-155D24FF4EC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14423" y="9241505"/>
              <a:ext cx="8487177" cy="359695"/>
            </a:xfrm>
            <a:prstGeom prst="rect">
              <a:avLst/>
            </a:prstGeom>
          </p:spPr>
        </p:pic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BC8D1084-6F44-E052-2A4C-5200A4C585CD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57790" y="542872"/>
              <a:ext cx="2286744" cy="706231"/>
            </a:xfrm>
            <a:prstGeom prst="rect">
              <a:avLst/>
            </a:prstGeom>
          </p:spPr>
        </p:pic>
        <p:pic>
          <p:nvPicPr>
            <p:cNvPr id="6" name="Imagen 5" descr="Texto&#10;&#10;El contenido generado por IA puede ser incorrecto.">
              <a:extLst>
                <a:ext uri="{FF2B5EF4-FFF2-40B4-BE49-F238E27FC236}">
                  <a16:creationId xmlns:a16="http://schemas.microsoft.com/office/drawing/2014/main" id="{A660F621-60C7-8D7C-3A99-EF91E22B6B0A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37519" y="527756"/>
              <a:ext cx="2552929" cy="736462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CE86F4E2-132F-0DD0-56D0-6B71BDC5E44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5"/>
            <a:srcRect l="7075" r="4959"/>
            <a:stretch>
              <a:fillRect/>
            </a:stretch>
          </p:blipFill>
          <p:spPr>
            <a:xfrm>
              <a:off x="7301066" y="513404"/>
              <a:ext cx="2513891" cy="793927"/>
            </a:xfrm>
            <a:prstGeom prst="rect">
              <a:avLst/>
            </a:prstGeom>
          </p:spPr>
        </p:pic>
        <p:pic>
          <p:nvPicPr>
            <p:cNvPr id="8" name="Imagen 7">
              <a:extLst>
                <a:ext uri="{FF2B5EF4-FFF2-40B4-BE49-F238E27FC236}">
                  <a16:creationId xmlns:a16="http://schemas.microsoft.com/office/drawing/2014/main" id="{C67DC0A1-AC2B-4598-1D44-5F58C1AC2D92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903980" y="1895540"/>
              <a:ext cx="1266003" cy="1264645"/>
            </a:xfrm>
            <a:prstGeom prst="rect">
              <a:avLst/>
            </a:prstGeom>
          </p:spPr>
        </p:pic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24C087FA-783E-882F-9C06-FA076F1FCC80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980412" y="2023527"/>
              <a:ext cx="1266004" cy="7178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100" spc="-150">
                  <a:latin typeface="Open Sans Medium" pitchFamily="2" charset="0"/>
                  <a:ea typeface="Open Sans Medium" pitchFamily="2" charset="0"/>
                  <a:cs typeface="Open Sans Medium" pitchFamily="2" charset="0"/>
                </a:defRPr>
              </a:lvl1pPr>
            </a:lstStyle>
            <a:p>
              <a:r>
                <a:rPr lang="es-ES" sz="1355" i="1" dirty="0" err="1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Sartu</a:t>
              </a:r>
              <a:r>
                <a:rPr lang="es-ES" sz="1355" i="1" dirty="0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 </a:t>
              </a:r>
              <a:r>
                <a:rPr lang="es-ES" sz="1355" i="1" dirty="0" err="1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QRa</a:t>
              </a:r>
              <a:r>
                <a:rPr lang="es-ES" sz="1355" i="1" dirty="0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 </a:t>
              </a:r>
              <a:r>
                <a:rPr lang="es-ES" sz="1355" i="1" dirty="0" err="1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izanez</a:t>
              </a:r>
              <a:r>
                <a:rPr lang="es-ES" sz="1355" i="1" dirty="0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 </a:t>
              </a:r>
              <a:r>
                <a:rPr lang="es-ES" sz="1355" i="1" dirty="0" err="1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gero</a:t>
              </a:r>
              <a:r>
                <a:rPr lang="es-ES" sz="1355" i="1" dirty="0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 (</a:t>
              </a:r>
              <a:r>
                <a:rPr lang="es-ES" sz="1355" i="1" dirty="0" err="1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ikus</a:t>
              </a:r>
              <a:r>
                <a:rPr lang="es-ES" sz="1355" i="1" dirty="0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 </a:t>
              </a:r>
              <a:r>
                <a:rPr lang="es-ES" sz="1355" i="1" dirty="0" err="1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adibide-txantiloia</a:t>
              </a:r>
              <a:r>
                <a:rPr lang="es-ES" sz="1355" i="1" dirty="0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)</a:t>
              </a:r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96D2F03E-EC66-7045-3AE0-06D9D1519CF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0726" y="1694373"/>
              <a:ext cx="5012997" cy="186198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ts val="4742"/>
                </a:lnSpc>
              </a:pPr>
              <a:r>
                <a:rPr lang="es-ES" sz="3387" spc="-127" dirty="0" err="1">
                  <a:solidFill>
                    <a:srgbClr val="5AC4F9"/>
                  </a:solidFill>
                  <a:latin typeface="Open Sans SemiBold" pitchFamily="2" charset="0"/>
                  <a:ea typeface="Open Sans SemiBold" pitchFamily="2" charset="0"/>
                  <a:cs typeface="Open Sans SemiBold" pitchFamily="2" charset="0"/>
                </a:rPr>
                <a:t>Proiektuaren</a:t>
              </a:r>
              <a:r>
                <a:rPr lang="es-ES" sz="3387" spc="-127" dirty="0">
                  <a:solidFill>
                    <a:srgbClr val="5AC4F9"/>
                  </a:solidFill>
                  <a:latin typeface="Open Sans SemiBold" pitchFamily="2" charset="0"/>
                  <a:ea typeface="Open Sans SemiBold" pitchFamily="2" charset="0"/>
                  <a:cs typeface="Open Sans SemiBold" pitchFamily="2" charset="0"/>
                </a:rPr>
                <a:t> </a:t>
              </a:r>
              <a:r>
                <a:rPr lang="es-ES" sz="3387" spc="-127" dirty="0" err="1">
                  <a:solidFill>
                    <a:srgbClr val="5AC4F9"/>
                  </a:solidFill>
                  <a:latin typeface="Open Sans SemiBold" pitchFamily="2" charset="0"/>
                  <a:ea typeface="Open Sans SemiBold" pitchFamily="2" charset="0"/>
                  <a:cs typeface="Open Sans SemiBold" pitchFamily="2" charset="0"/>
                </a:rPr>
                <a:t>izenburua</a:t>
              </a:r>
              <a:r>
                <a:rPr lang="es-ES" sz="3387" spc="-127" dirty="0">
                  <a:solidFill>
                    <a:srgbClr val="5AC4F9"/>
                  </a:solidFill>
                  <a:latin typeface="Open Sans SemiBold" pitchFamily="2" charset="0"/>
                  <a:ea typeface="Open Sans SemiBold" pitchFamily="2" charset="0"/>
                  <a:cs typeface="Open Sans SemiBold" pitchFamily="2" charset="0"/>
                </a:rPr>
                <a:t> </a:t>
              </a:r>
              <a:r>
                <a:rPr lang="es-ES" sz="3387" spc="-127" dirty="0" err="1">
                  <a:solidFill>
                    <a:srgbClr val="5AC4F9"/>
                  </a:solidFill>
                  <a:latin typeface="Open Sans SemiBold" pitchFamily="2" charset="0"/>
                  <a:ea typeface="Open Sans SemiBold" pitchFamily="2" charset="0"/>
                  <a:cs typeface="Open Sans SemiBold" pitchFamily="2" charset="0"/>
                </a:rPr>
                <a:t>txertatu</a:t>
              </a:r>
              <a:endParaRPr lang="es-ES" sz="3387" spc="-127" dirty="0">
                <a:solidFill>
                  <a:srgbClr val="5AC4F9"/>
                </a:solidFill>
                <a:latin typeface="Open Sans SemiBold" pitchFamily="2" charset="0"/>
                <a:ea typeface="Open Sans SemiBold" pitchFamily="2" charset="0"/>
                <a:cs typeface="Open Sans SemiBold" pitchFamily="2" charset="0"/>
              </a:endParaRPr>
            </a:p>
            <a:p>
              <a:pPr>
                <a:lnSpc>
                  <a:spcPts val="4742"/>
                </a:lnSpc>
              </a:pPr>
              <a:r>
                <a:rPr lang="es-ES" sz="3387" spc="-127" dirty="0">
                  <a:solidFill>
                    <a:srgbClr val="5AC4F9"/>
                  </a:solidFill>
                  <a:latin typeface="Open Sans SemiBold" pitchFamily="2" charset="0"/>
                  <a:ea typeface="Open Sans SemiBold" pitchFamily="2" charset="0"/>
                  <a:cs typeface="Open Sans SemiBold" pitchFamily="2" charset="0"/>
                </a:rPr>
                <a:t>[</a:t>
              </a:r>
              <a:r>
                <a:rPr lang="es-ES" sz="3387" spc="-127" dirty="0" err="1">
                  <a:solidFill>
                    <a:srgbClr val="5AC4F9"/>
                  </a:solidFill>
                  <a:latin typeface="Open Sans SemiBold" pitchFamily="2" charset="0"/>
                  <a:ea typeface="Open Sans SemiBold" pitchFamily="2" charset="0"/>
                  <a:cs typeface="Open Sans SemiBold" pitchFamily="2" charset="0"/>
                </a:rPr>
                <a:t>OpenSans</a:t>
              </a:r>
              <a:r>
                <a:rPr lang="es-ES" sz="3387" spc="-127" dirty="0">
                  <a:solidFill>
                    <a:srgbClr val="5AC4F9"/>
                  </a:solidFill>
                  <a:latin typeface="Open Sans SemiBold" pitchFamily="2" charset="0"/>
                  <a:ea typeface="Open Sans SemiBold" pitchFamily="2" charset="0"/>
                  <a:cs typeface="Open Sans SemiBold" pitchFamily="2" charset="0"/>
                </a:rPr>
                <a:t> </a:t>
              </a:r>
              <a:r>
                <a:rPr lang="es-ES" sz="3387" spc="-127" dirty="0" err="1">
                  <a:solidFill>
                    <a:srgbClr val="5AC4F9"/>
                  </a:solidFill>
                  <a:latin typeface="Open Sans SemiBold" pitchFamily="2" charset="0"/>
                  <a:ea typeface="Open Sans SemiBold" pitchFamily="2" charset="0"/>
                  <a:cs typeface="Open Sans SemiBold" pitchFamily="2" charset="0"/>
                </a:rPr>
                <a:t>Semibold</a:t>
              </a:r>
              <a:r>
                <a:rPr lang="es-ES" sz="3387" spc="-127" dirty="0">
                  <a:solidFill>
                    <a:srgbClr val="5AC4F9"/>
                  </a:solidFill>
                  <a:latin typeface="Open Sans SemiBold" pitchFamily="2" charset="0"/>
                  <a:ea typeface="Open Sans SemiBold" pitchFamily="2" charset="0"/>
                  <a:cs typeface="Open Sans SemiBold" pitchFamily="2" charset="0"/>
                </a:rPr>
                <a:t> 40]</a:t>
              </a:r>
            </a:p>
          </p:txBody>
        </p:sp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66331AE7-9ADD-261C-834B-5FB59BED63E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0726" y="1919316"/>
              <a:ext cx="5299722" cy="1458227"/>
            </a:xfrm>
            <a:prstGeom prst="rect">
              <a:avLst/>
            </a:prstGeom>
            <a:noFill/>
            <a:ln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D6DE1172-48EE-CE60-46C1-492DCCAF47D1}"/>
                </a:ext>
              </a:extLst>
            </p:cNvPr>
            <p:cNvSpPr txBox="1">
              <a:spLocks noGrp="1" noRot="1" noChangeAspect="1" noMove="1" noResize="1" noEditPoints="1" noAdjustHandles="1" noChangeArrowheads="1" noChangeShapeType="1"/>
            </p:cNvSpPr>
            <p:nvPr/>
          </p:nvSpPr>
          <p:spPr>
            <a:xfrm>
              <a:off x="7301066" y="3910156"/>
              <a:ext cx="4983775" cy="12093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963"/>
                </a:lnSpc>
              </a:pPr>
              <a:r>
                <a:rPr lang="es-ES" sz="2032" kern="400" spc="-42" dirty="0" err="1">
                  <a:latin typeface="Open Sans Medium" pitchFamily="2" charset="0"/>
                  <a:ea typeface="Open Sans Medium" pitchFamily="2" charset="0"/>
                  <a:cs typeface="Open Sans Medium" pitchFamily="2" charset="0"/>
                </a:rPr>
                <a:t>Eragiketaren</a:t>
              </a:r>
              <a:r>
                <a:rPr lang="es-ES" sz="2032" kern="400" spc="-42" dirty="0">
                  <a:latin typeface="Open Sans Medium" pitchFamily="2" charset="0"/>
                  <a:ea typeface="Open Sans Medium" pitchFamily="2" charset="0"/>
                  <a:cs typeface="Open Sans Medium" pitchFamily="2" charset="0"/>
                </a:rPr>
                <a:t> </a:t>
              </a:r>
              <a:r>
                <a:rPr lang="es-ES" sz="2032" kern="400" spc="-42" dirty="0" err="1">
                  <a:latin typeface="Open Sans Medium" pitchFamily="2" charset="0"/>
                  <a:ea typeface="Open Sans Medium" pitchFamily="2" charset="0"/>
                  <a:cs typeface="Open Sans Medium" pitchFamily="2" charset="0"/>
                </a:rPr>
                <a:t>deskribapen-testua</a:t>
              </a:r>
              <a:r>
                <a:rPr lang="es-ES" sz="2032" kern="400" spc="-42" dirty="0">
                  <a:latin typeface="Open Sans Medium" pitchFamily="2" charset="0"/>
                  <a:ea typeface="Open Sans Medium" pitchFamily="2" charset="0"/>
                  <a:cs typeface="Open Sans Medium" pitchFamily="2" charset="0"/>
                </a:rPr>
                <a:t> </a:t>
              </a:r>
              <a:r>
                <a:rPr lang="es-ES" sz="2032" kern="400" spc="-42" dirty="0" err="1">
                  <a:latin typeface="Open Sans Medium" pitchFamily="2" charset="0"/>
                  <a:ea typeface="Open Sans Medium" pitchFamily="2" charset="0"/>
                  <a:cs typeface="Open Sans Medium" pitchFamily="2" charset="0"/>
                </a:rPr>
                <a:t>laukiak</a:t>
              </a:r>
              <a:r>
                <a:rPr lang="es-ES" sz="2032" kern="400" spc="-42" dirty="0">
                  <a:latin typeface="Open Sans Medium" pitchFamily="2" charset="0"/>
                  <a:ea typeface="Open Sans Medium" pitchFamily="2" charset="0"/>
                  <a:cs typeface="Open Sans Medium" pitchFamily="2" charset="0"/>
                </a:rPr>
                <a:t> </a:t>
              </a:r>
              <a:r>
                <a:rPr lang="es-ES" sz="2032" kern="400" spc="-42" dirty="0" err="1">
                  <a:latin typeface="Open Sans Medium" pitchFamily="2" charset="0"/>
                  <a:ea typeface="Open Sans Medium" pitchFamily="2" charset="0"/>
                  <a:cs typeface="Open Sans Medium" pitchFamily="2" charset="0"/>
                </a:rPr>
                <a:t>markatutako</a:t>
              </a:r>
              <a:r>
                <a:rPr lang="es-ES" sz="2032" kern="400" spc="-42" dirty="0">
                  <a:latin typeface="Open Sans Medium" pitchFamily="2" charset="0"/>
                  <a:ea typeface="Open Sans Medium" pitchFamily="2" charset="0"/>
                  <a:cs typeface="Open Sans Medium" pitchFamily="2" charset="0"/>
                </a:rPr>
                <a:t> mugen </a:t>
              </a:r>
              <a:r>
                <a:rPr lang="es-ES" sz="2032" kern="400" spc="-42" dirty="0" err="1">
                  <a:latin typeface="Open Sans Medium" pitchFamily="2" charset="0"/>
                  <a:ea typeface="Open Sans Medium" pitchFamily="2" charset="0"/>
                  <a:cs typeface="Open Sans Medium" pitchFamily="2" charset="0"/>
                </a:rPr>
                <a:t>barruan</a:t>
              </a:r>
              <a:r>
                <a:rPr lang="es-ES" sz="2032" kern="400" spc="-42" dirty="0">
                  <a:latin typeface="Open Sans Medium" pitchFamily="2" charset="0"/>
                  <a:ea typeface="Open Sans Medium" pitchFamily="2" charset="0"/>
                  <a:cs typeface="Open Sans Medium" pitchFamily="2" charset="0"/>
                </a:rPr>
                <a:t> </a:t>
              </a:r>
              <a:r>
                <a:rPr lang="es-ES" sz="2032" kern="400" spc="-42" dirty="0" err="1">
                  <a:latin typeface="Open Sans Medium" pitchFamily="2" charset="0"/>
                  <a:ea typeface="Open Sans Medium" pitchFamily="2" charset="0"/>
                  <a:cs typeface="Open Sans Medium" pitchFamily="2" charset="0"/>
                </a:rPr>
                <a:t>txertatu</a:t>
              </a:r>
              <a:endParaRPr lang="es-ES" sz="2032" kern="400" spc="-42" dirty="0">
                <a:latin typeface="Open Sans Medium" pitchFamily="2" charset="0"/>
                <a:ea typeface="Open Sans Medium" pitchFamily="2" charset="0"/>
                <a:cs typeface="Open Sans Medium" pitchFamily="2" charset="0"/>
              </a:endParaRPr>
            </a:p>
            <a:p>
              <a:pPr>
                <a:lnSpc>
                  <a:spcPts val="2963"/>
                </a:lnSpc>
              </a:pPr>
              <a:r>
                <a:rPr lang="es-ES" sz="2032" kern="400" spc="-42" dirty="0">
                  <a:latin typeface="Open Sans Medium" pitchFamily="2" charset="0"/>
                  <a:ea typeface="Open Sans Medium" pitchFamily="2" charset="0"/>
                  <a:cs typeface="Open Sans Medium" pitchFamily="2" charset="0"/>
                </a:rPr>
                <a:t>[</a:t>
              </a:r>
              <a:r>
                <a:rPr lang="es-ES" sz="2032" kern="400" spc="-42" dirty="0" err="1">
                  <a:latin typeface="Open Sans Medium" pitchFamily="2" charset="0"/>
                  <a:ea typeface="Open Sans Medium" pitchFamily="2" charset="0"/>
                  <a:cs typeface="Open Sans Medium" pitchFamily="2" charset="0"/>
                </a:rPr>
                <a:t>OpenSans</a:t>
              </a:r>
              <a:r>
                <a:rPr lang="es-ES" sz="2032" kern="400" spc="-42" dirty="0">
                  <a:latin typeface="Open Sans Medium" pitchFamily="2" charset="0"/>
                  <a:ea typeface="Open Sans Medium" pitchFamily="2" charset="0"/>
                  <a:cs typeface="Open Sans Medium" pitchFamily="2" charset="0"/>
                </a:rPr>
                <a:t> Medium 24, negro]</a:t>
              </a:r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AAF0CE4A-25F0-9619-0BC2-DBCB1901BB1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190726" y="3727939"/>
              <a:ext cx="5299722" cy="3953946"/>
            </a:xfrm>
            <a:prstGeom prst="rect">
              <a:avLst/>
            </a:prstGeom>
            <a:noFill/>
            <a:ln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14" name="Imagen 13">
              <a:extLst>
                <a:ext uri="{FF2B5EF4-FFF2-40B4-BE49-F238E27FC236}">
                  <a16:creationId xmlns:a16="http://schemas.microsoft.com/office/drawing/2014/main" id="{48048709-E749-71AD-D00B-80972102C580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980412" y="8259345"/>
              <a:ext cx="1641500" cy="706230"/>
            </a:xfrm>
            <a:prstGeom prst="rect">
              <a:avLst/>
            </a:prstGeom>
          </p:spPr>
        </p:pic>
        <p:graphicFrame>
          <p:nvGraphicFramePr>
            <p:cNvPr id="15" name="Tabla 14">
              <a:extLst>
                <a:ext uri="{FF2B5EF4-FFF2-40B4-BE49-F238E27FC236}">
                  <a16:creationId xmlns:a16="http://schemas.microsoft.com/office/drawing/2014/main" id="{AE246678-85A4-3165-9E89-F2168419B4BE}"/>
                </a:ext>
              </a:extLst>
            </p:cNvPr>
            <p:cNvGraphicFramePr>
              <a:graphicFrameLocks noGrp="1" noDrilldown="1" noMove="1" noResize="1"/>
            </p:cNvGraphicFramePr>
            <p:nvPr>
              <p:extLst>
                <p:ext uri="{D42A27DB-BD31-4B8C-83A1-F6EECF244321}">
                  <p14:modId xmlns:p14="http://schemas.microsoft.com/office/powerpoint/2010/main" val="787752522"/>
                </p:ext>
              </p:extLst>
            </p:nvPr>
          </p:nvGraphicFramePr>
          <p:xfrm>
            <a:off x="4903980" y="4016886"/>
            <a:ext cx="1717932" cy="2842899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717932">
                    <a:extLst>
                      <a:ext uri="{9D8B030D-6E8A-4147-A177-3AD203B41FA5}">
                        <a16:colId xmlns:a16="http://schemas.microsoft.com/office/drawing/2014/main" val="3793724396"/>
                      </a:ext>
                    </a:extLst>
                  </a:gridCol>
                </a:tblGrid>
                <a:tr h="961704">
                  <a:tc>
                    <a:txBody>
                      <a:bodyPr/>
                      <a:lstStyle/>
                      <a:p>
                        <a:pPr>
                          <a:spcBef>
                            <a:spcPts val="1200"/>
                          </a:spcBef>
                        </a:pPr>
                        <a:r>
                          <a:rPr lang="es-ES" sz="2100" dirty="0" err="1">
                            <a:solidFill>
                              <a:srgbClr val="5AC4F9"/>
                            </a:solidFill>
                            <a:latin typeface="Open Sans Medium"/>
                          </a:rPr>
                          <a:t>Iraupena</a:t>
                        </a:r>
                        <a:endParaRPr lang="es-ES" sz="2100" dirty="0">
                          <a:solidFill>
                            <a:srgbClr val="5AC4F9"/>
                          </a:solidFill>
                          <a:latin typeface="Open Sans Medium"/>
                        </a:endParaRPr>
                      </a:p>
                    </a:txBody>
                    <a:tcPr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5AC4F9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34950875"/>
                    </a:ext>
                  </a:extLst>
                </a:tr>
                <a:tr h="999665">
                  <a:tc>
                    <a:txBody>
                      <a:bodyPr/>
                      <a:lstStyle/>
                      <a:p>
                        <a:pPr>
                          <a:spcBef>
                            <a:spcPts val="0"/>
                          </a:spcBef>
                        </a:pPr>
                        <a:r>
                          <a:rPr lang="es-ES" sz="2100" b="1" kern="1200" dirty="0" err="1">
                            <a:solidFill>
                              <a:srgbClr val="5AC4F9"/>
                            </a:solidFill>
                            <a:latin typeface="Open Sans Medium"/>
                            <a:ea typeface="+mn-ea"/>
                            <a:cs typeface="+mn-cs"/>
                          </a:rPr>
                          <a:t>Inbertsioa</a:t>
                        </a:r>
                        <a:endParaRPr lang="es-ES" sz="2100" b="1" kern="1200" dirty="0">
                          <a:solidFill>
                            <a:srgbClr val="5AC4F9"/>
                          </a:solidFill>
                          <a:latin typeface="Open Sans Medium"/>
                          <a:ea typeface="+mn-ea"/>
                          <a:cs typeface="+mn-cs"/>
                        </a:endParaRPr>
                      </a:p>
                    </a:txBody>
                    <a:tcPr marT="144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5AC4F9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5AC4F9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2929358102"/>
                    </a:ext>
                  </a:extLst>
                </a:tr>
                <a:tr h="881530">
                  <a:tc>
                    <a:txBody>
                      <a:bodyPr/>
                      <a:lstStyle/>
                      <a:p>
                        <a:r>
                          <a:rPr lang="es-ES" sz="2100" b="1" kern="1200" dirty="0">
                            <a:solidFill>
                              <a:srgbClr val="5AC4F9"/>
                            </a:solidFill>
                            <a:latin typeface="Open Sans Medium"/>
                            <a:ea typeface="+mn-ea"/>
                            <a:cs typeface="+mn-cs"/>
                          </a:rPr>
                          <a:t>EB </a:t>
                        </a:r>
                        <a:r>
                          <a:rPr lang="es-ES" sz="2100" b="1" kern="1200" dirty="0" err="1">
                            <a:solidFill>
                              <a:srgbClr val="5AC4F9"/>
                            </a:solidFill>
                            <a:latin typeface="Open Sans Medium"/>
                            <a:ea typeface="+mn-ea"/>
                            <a:cs typeface="+mn-cs"/>
                          </a:rPr>
                          <a:t>Laguntza</a:t>
                        </a:r>
                        <a:endParaRPr lang="es-ES" sz="2100" b="1" kern="1200" dirty="0">
                          <a:solidFill>
                            <a:srgbClr val="5AC4F9"/>
                          </a:solidFill>
                          <a:latin typeface="Open Sans Medium"/>
                          <a:ea typeface="+mn-ea"/>
                          <a:cs typeface="+mn-cs"/>
                        </a:endParaRPr>
                      </a:p>
                    </a:txBody>
                    <a:tcPr marT="144000">
                      <a:lnL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noFill/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57150" cap="flat" cmpd="sng" algn="ctr">
                        <a:solidFill>
                          <a:srgbClr val="5AC4F9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57150" cap="flat" cmpd="sng" algn="ctr">
                        <a:solidFill>
                          <a:srgbClr val="5AC4F9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2449859053"/>
                    </a:ext>
                  </a:extLst>
                </a:tr>
              </a:tbl>
            </a:graphicData>
          </a:graphic>
        </p:graphicFrame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9BAE2787-80CF-EAEC-A8E7-2C3CD09C2931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883237" y="4434708"/>
              <a:ext cx="2053848" cy="365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778" spc="-127" dirty="0">
                  <a:latin typeface="Open Sans" pitchFamily="2" charset="0"/>
                  <a:ea typeface="Open Sans" pitchFamily="2" charset="0"/>
                  <a:cs typeface="Open Sans" pitchFamily="2" charset="0"/>
                </a:rPr>
                <a:t>202X/0X – 202X/1X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47C20A63-17F0-9EE4-F305-B4849743204E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903980" y="5473747"/>
              <a:ext cx="2053848" cy="3881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100" spc="-150">
                  <a:latin typeface="Open Sans Medium" pitchFamily="2" charset="0"/>
                  <a:ea typeface="Open Sans Medium" pitchFamily="2" charset="0"/>
                  <a:cs typeface="Open Sans Medium" pitchFamily="2" charset="0"/>
                </a:defRPr>
              </a:lvl1pPr>
            </a:lstStyle>
            <a:p>
              <a:r>
                <a:rPr lang="es-ES" sz="1778" dirty="0">
                  <a:latin typeface="Open Sans" pitchFamily="2" charset="0"/>
                  <a:ea typeface="Open Sans" pitchFamily="2" charset="0"/>
                  <a:cs typeface="Open Sans" pitchFamily="2" charset="0"/>
                </a:rPr>
                <a:t>XXX.000 €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5BD6CAAD-E737-3098-A257-41CA1EEC79D0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924366" y="6477809"/>
              <a:ext cx="2053848" cy="3881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778" spc="-127" dirty="0">
                  <a:latin typeface="Open Sans" pitchFamily="2" charset="0"/>
                  <a:ea typeface="Open Sans" pitchFamily="2" charset="0"/>
                  <a:cs typeface="Open Sans" pitchFamily="2" charset="0"/>
                </a:rPr>
                <a:t>XXX.000</a:t>
              </a:r>
              <a:r>
                <a:rPr lang="es-ES" sz="1323" dirty="0">
                  <a:latin typeface="Open Sans" pitchFamily="2" charset="0"/>
                  <a:ea typeface="Open Sans" pitchFamily="2" charset="0"/>
                  <a:cs typeface="Open Sans" pitchFamily="2" charset="0"/>
                </a:rPr>
                <a:t> €</a:t>
              </a:r>
            </a:p>
          </p:txBody>
        </p:sp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A724FBF2-5045-67A4-B2A2-CAEB284639B5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82573" y="1895540"/>
              <a:ext cx="2391645" cy="11867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100" spc="-150">
                  <a:latin typeface="Open Sans Medium" pitchFamily="2" charset="0"/>
                  <a:ea typeface="Open Sans Medium" pitchFamily="2" charset="0"/>
                  <a:cs typeface="Open Sans Medium" pitchFamily="2" charset="0"/>
                </a:defRPr>
              </a:lvl1pPr>
            </a:lstStyle>
            <a:p>
              <a:r>
                <a:rPr lang="es-ES" sz="1778" i="1" dirty="0" err="1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Hutsune</a:t>
              </a:r>
              <a:r>
                <a:rPr lang="es-ES" sz="1778" i="1" dirty="0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 </a:t>
              </a:r>
              <a:r>
                <a:rPr lang="es-ES" sz="1778" i="1" dirty="0" err="1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osoa</a:t>
              </a:r>
              <a:r>
                <a:rPr lang="es-ES" sz="1778" i="1" dirty="0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 </a:t>
              </a:r>
              <a:r>
                <a:rPr lang="es-ES" sz="1778" i="1" dirty="0" err="1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estaltzen</a:t>
              </a:r>
              <a:r>
                <a:rPr lang="es-ES" sz="1778" i="1" dirty="0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 </a:t>
              </a:r>
              <a:r>
                <a:rPr lang="es-ES" sz="1778" i="1" dirty="0" err="1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duen</a:t>
              </a:r>
              <a:r>
                <a:rPr lang="es-ES" sz="1778" i="1" dirty="0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 </a:t>
              </a:r>
              <a:r>
                <a:rPr lang="es-ES" sz="1778" i="1" dirty="0" err="1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irudia</a:t>
              </a:r>
              <a:r>
                <a:rPr lang="es-ES" sz="1778" i="1" dirty="0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 </a:t>
              </a:r>
              <a:r>
                <a:rPr lang="es-ES" sz="1778" i="1" dirty="0" err="1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edo</a:t>
              </a:r>
              <a:r>
                <a:rPr lang="es-ES" sz="1778" i="1" dirty="0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 </a:t>
              </a:r>
              <a:r>
                <a:rPr lang="es-ES" sz="1778" i="1" dirty="0" err="1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argazkia</a:t>
              </a:r>
              <a:r>
                <a:rPr lang="es-ES" sz="1778" i="1" dirty="0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 </a:t>
              </a:r>
              <a:r>
                <a:rPr lang="es-ES" sz="1778" i="1" dirty="0" err="1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txertatu</a:t>
              </a:r>
              <a:endParaRPr lang="es-ES" sz="1778" i="1" dirty="0">
                <a:solidFill>
                  <a:schemeClr val="accent5"/>
                </a:solidFill>
                <a:latin typeface="Open Sans" pitchFamily="2" charset="0"/>
                <a:ea typeface="Open Sans" pitchFamily="2" charset="0"/>
                <a:cs typeface="Open Sans" pitchFamily="2" charset="0"/>
              </a:endParaRPr>
            </a:p>
            <a:p>
              <a:r>
                <a:rPr lang="es-ES" sz="1778" i="1" dirty="0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(</a:t>
              </a:r>
              <a:r>
                <a:rPr lang="es-ES" sz="1778" i="1" dirty="0" err="1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ikus</a:t>
              </a:r>
              <a:r>
                <a:rPr lang="es-ES" sz="1778" i="1" dirty="0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 </a:t>
              </a:r>
              <a:r>
                <a:rPr lang="es-ES" sz="1778" i="1" dirty="0" err="1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adibide-txantiloia</a:t>
              </a:r>
              <a:r>
                <a:rPr lang="es-ES" sz="1778" i="1" dirty="0">
                  <a:solidFill>
                    <a:schemeClr val="accent5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60131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A6FB60802F9EC469693E48E0B12321B" ma:contentTypeVersion="16" ma:contentTypeDescription="Crear nuevo documento." ma:contentTypeScope="" ma:versionID="a52b6a371b646aa2e9e8f7c0bef8733e">
  <xsd:schema xmlns:xsd="http://www.w3.org/2001/XMLSchema" xmlns:xs="http://www.w3.org/2001/XMLSchema" xmlns:p="http://schemas.microsoft.com/office/2006/metadata/properties" xmlns:ns2="36d01b3e-e133-4120-a54a-f9ab1e8dc8ce" xmlns:ns3="b3aba8b7-1cbe-49d2-a833-97d3d7b5bae3" targetNamespace="http://schemas.microsoft.com/office/2006/metadata/properties" ma:root="true" ma:fieldsID="c863dc156c9aa0f3cf97a5e7f7154e1c" ns2:_="" ns3:_="">
    <xsd:import namespace="36d01b3e-e133-4120-a54a-f9ab1e8dc8ce"/>
    <xsd:import namespace="b3aba8b7-1cbe-49d2-a833-97d3d7b5ba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d01b3e-e133-4120-a54a-f9ab1e8dc8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Etiquetas de imagen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aba8b7-1cbe-49d2-a833-97d3d7b5bae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c3abada-c175-4c55-8387-668337948076}" ma:internalName="TaxCatchAll" ma:showField="CatchAllData" ma:web="b3aba8b7-1cbe-49d2-a833-97d3d7b5bae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3aba8b7-1cbe-49d2-a833-97d3d7b5bae3" xsi:nil="true"/>
    <lcf76f155ced4ddcb4097134ff3c332f xmlns="36d01b3e-e133-4120-a54a-f9ab1e8dc8c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E76DD42-8584-406A-8DE5-5B303A56AB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d01b3e-e133-4120-a54a-f9ab1e8dc8ce"/>
    <ds:schemaRef ds:uri="b3aba8b7-1cbe-49d2-a833-97d3d7b5ba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59A665-5B6A-4EA2-8049-DE5E17AC50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704DB5-D31B-420E-91F1-4E2C303A3233}">
  <ds:schemaRefs>
    <ds:schemaRef ds:uri="http://schemas.microsoft.com/office/2006/metadata/properties"/>
    <ds:schemaRef ds:uri="http://schemas.microsoft.com/office/infopath/2007/PartnerControls"/>
    <ds:schemaRef ds:uri="b3aba8b7-1cbe-49d2-a833-97d3d7b5bae3"/>
    <ds:schemaRef ds:uri="36d01b3e-e133-4120-a54a-f9ab1e8dc8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61</Words>
  <Application>Microsoft Office PowerPoint</Application>
  <PresentationFormat>Papel A3 (297 x 420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Open Sans</vt:lpstr>
      <vt:lpstr>Open Sans Medium</vt:lpstr>
      <vt:lpstr>Open Sans SemiBold</vt:lpstr>
      <vt:lpstr>Tema de Office</vt:lpstr>
      <vt:lpstr>Presentación de PowerPoint</vt:lpstr>
    </vt:vector>
  </TitlesOfParts>
  <Company>BATERA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Herrero Bartolomé, Pilar</dc:creator>
  <cp:lastModifiedBy>Herrero Bartolomé, Pilar</cp:lastModifiedBy>
  <cp:revision>4</cp:revision>
  <cp:lastPrinted>2026-04-20T11:32:39Z</cp:lastPrinted>
  <dcterms:created xsi:type="dcterms:W3CDTF">2026-04-20T11:14:00Z</dcterms:created>
  <dcterms:modified xsi:type="dcterms:W3CDTF">2026-04-21T12:29:09Z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0x010100DA6FB60802F9EC469693E48E0B12321B</vt:lpwstr>
  </property>
</Properties>
</file>