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258" r:id="rId5"/>
  </p:sldIdLst>
  <p:sldSz cx="15119350" cy="10691813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34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02578F-B46E-4EAA-9EA5-AC1EFEF17668}" v="19" dt="2024-04-25T22:19:02.2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49795"/>
            <a:ext cx="12851448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615678"/>
            <a:ext cx="11339513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07/05/2024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7296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07/05/2024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0498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69240"/>
            <a:ext cx="3260110" cy="90608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69240"/>
            <a:ext cx="9591338" cy="9060817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07/05/2024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4711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07/05/2024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0091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65532"/>
            <a:ext cx="13040439" cy="4447496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7155103"/>
            <a:ext cx="13040439" cy="2338833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/>
                </a:solidFill>
              </a:defRPr>
            </a:lvl1pPr>
            <a:lvl2pPr marL="712775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2pPr>
            <a:lvl3pPr marL="1425550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3pPr>
            <a:lvl4pPr marL="21383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4pPr>
            <a:lvl5pPr marL="285109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5pPr>
            <a:lvl6pPr marL="356387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6pPr>
            <a:lvl7pPr marL="427664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7pPr>
            <a:lvl8pPr marL="49894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8pPr>
            <a:lvl9pPr marL="5702198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07/05/2024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7841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846200"/>
            <a:ext cx="6425724" cy="678385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46200"/>
            <a:ext cx="6425724" cy="678385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07/05/2024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5852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69242"/>
            <a:ext cx="13040439" cy="20665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620980"/>
            <a:ext cx="63961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905482"/>
            <a:ext cx="6396193" cy="5744375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620980"/>
            <a:ext cx="64276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905482"/>
            <a:ext cx="6427693" cy="5744375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07/05/2024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7634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07/05/2024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21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07/05/2024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4120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39425"/>
            <a:ext cx="7654171" cy="7598117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07/05/2024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3446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39425"/>
            <a:ext cx="7654171" cy="7598117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07/05/2024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6666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69242"/>
            <a:ext cx="13040439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846200"/>
            <a:ext cx="1304043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C1B6C-BB24-4DD0-86B4-1282CD9C333D}" type="datetimeFigureOut">
              <a:rPr lang="es-ES" smtClean="0"/>
              <a:t>07/05/2024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9909729"/>
            <a:ext cx="5102781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4959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ángulo 12"/>
          <p:cNvSpPr/>
          <p:nvPr/>
        </p:nvSpPr>
        <p:spPr>
          <a:xfrm>
            <a:off x="0" y="1"/>
            <a:ext cx="4752186" cy="8640040"/>
          </a:xfrm>
          <a:prstGeom prst="rect">
            <a:avLst/>
          </a:prstGeom>
          <a:noFill/>
          <a:ln>
            <a:solidFill>
              <a:srgbClr val="1E3485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uadroTexto 19"/>
          <p:cNvSpPr txBox="1"/>
          <p:nvPr/>
        </p:nvSpPr>
        <p:spPr>
          <a:xfrm>
            <a:off x="1442544" y="2737051"/>
            <a:ext cx="28246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r>
              <a:rPr lang="es-ES" i="1" dirty="0">
                <a:solidFill>
                  <a:schemeClr val="accent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Insertar imagen o fotografía que cubra todo el hueco</a:t>
            </a:r>
          </a:p>
          <a:p>
            <a:endParaRPr lang="es-ES" i="1" dirty="0">
              <a:solidFill>
                <a:schemeClr val="accent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842456" y="1"/>
            <a:ext cx="10281657" cy="28257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5071269" y="706438"/>
            <a:ext cx="4903787" cy="3678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500"/>
              </a:spcAft>
              <a:buClrTx/>
              <a:buSzTx/>
              <a:buFontTx/>
              <a:buNone/>
              <a:tabLst/>
            </a:pP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rebuchet MS" panose="020B0603020202020204" pitchFamily="34" charset="0"/>
              </a:rPr>
              <a:t>PROIEKTUAREN IZENBURUA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500"/>
              </a:spcAft>
              <a:buClrTx/>
              <a:buSzTx/>
              <a:buFontTx/>
              <a:buNone/>
              <a:tabLst/>
            </a:pPr>
            <a:endParaRPr kumimoji="0" lang="es-ES" altLang="es-ES" sz="2400" b="1" i="0" u="none" strike="noStrike" cap="none" normalizeH="0" baseline="0" dirty="0">
              <a:ln>
                <a:noFill/>
              </a:ln>
              <a:solidFill>
                <a:srgbClr val="4495CE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500"/>
              </a:spcAft>
              <a:buClrTx/>
              <a:buSzTx/>
              <a:buFontTx/>
              <a:buNone/>
              <a:tabLst/>
            </a:pPr>
            <a:r>
              <a:rPr kumimoji="0" lang="eu-ES" altLang="es-ES" sz="1800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rebuchet MS" panose="020B0603020202020204" pitchFamily="34" charset="0"/>
              </a:rPr>
              <a:t>Proiektuaren deskribapen</a:t>
            </a:r>
            <a:r>
              <a:rPr kumimoji="0" lang="eu-ES" altLang="es-ES" sz="1800" b="0" i="1" u="none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rebuchet MS" panose="020B0603020202020204" pitchFamily="34" charset="0"/>
              </a:rPr>
              <a:t> txiki bat ipini</a:t>
            </a:r>
            <a:endParaRPr lang="eu-ES" altLang="es-ES" i="1" dirty="0">
              <a:solidFill>
                <a:srgbClr val="0070C0"/>
              </a:solidFill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500"/>
              </a:spcAft>
              <a:buClrTx/>
              <a:buSzTx/>
              <a:buFontTx/>
              <a:buNone/>
              <a:tabLst/>
            </a:pPr>
            <a:r>
              <a:rPr kumimoji="0" lang="eu-ES" altLang="es-E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.</a:t>
            </a:r>
            <a:endParaRPr kumimoji="0" lang="eu-ES" alt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0766620" y="879366"/>
            <a:ext cx="4211061" cy="7760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ts val="400"/>
              </a:spcAft>
            </a:pPr>
            <a:r>
              <a:rPr lang="eu-ES" altLang="es-ES" sz="2200" b="1" dirty="0">
                <a:solidFill>
                  <a:srgbClr val="70AD47"/>
                </a:solidFill>
                <a:latin typeface="Trebuchet MS" panose="020B0603020202020204" pitchFamily="34" charset="0"/>
              </a:rPr>
              <a:t>Laguntza-programa</a:t>
            </a:r>
            <a:r>
              <a:rPr lang="es-ES" altLang="es-ES" sz="2200" b="1" dirty="0">
                <a:solidFill>
                  <a:srgbClr val="70AD47"/>
                </a:solidFill>
                <a:latin typeface="Trebuchet MS" panose="020B0603020202020204" pitchFamily="34" charset="0"/>
              </a:rPr>
              <a:t> / Programa de ayudas: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ts val="400"/>
              </a:spcAft>
            </a:pPr>
            <a:r>
              <a:rPr lang="eu-ES" altLang="es-ES" sz="1200" i="1" dirty="0" err="1">
                <a:solidFill>
                  <a:srgbClr val="0070C0"/>
                </a:solidFill>
                <a:latin typeface="Trebuchet MS" panose="020B0603020202020204" pitchFamily="34" charset="0"/>
              </a:rPr>
              <a:t>Poner</a:t>
            </a:r>
            <a:r>
              <a:rPr lang="eu-ES" altLang="es-ES" sz="1200" i="1" dirty="0">
                <a:solidFill>
                  <a:srgbClr val="0070C0"/>
                </a:solidFill>
                <a:latin typeface="Trebuchet MS" panose="020B0603020202020204" pitchFamily="34" charset="0"/>
              </a:rPr>
              <a:t> solo si </a:t>
            </a:r>
            <a:r>
              <a:rPr lang="eu-ES" altLang="es-ES" sz="1200" i="1" dirty="0" err="1">
                <a:solidFill>
                  <a:srgbClr val="0070C0"/>
                </a:solidFill>
                <a:latin typeface="Trebuchet MS" panose="020B0603020202020204" pitchFamily="34" charset="0"/>
              </a:rPr>
              <a:t>tiene</a:t>
            </a:r>
            <a:r>
              <a:rPr lang="eu-ES" altLang="es-ES" sz="1200" i="1" dirty="0">
                <a:solidFill>
                  <a:srgbClr val="0070C0"/>
                </a:solidFill>
                <a:latin typeface="Trebuchet MS" panose="020B0603020202020204" pitchFamily="34" charset="0"/>
              </a:rPr>
              <a:t> </a:t>
            </a:r>
            <a:r>
              <a:rPr lang="eu-ES" altLang="es-ES" sz="1200" i="1" dirty="0" err="1">
                <a:solidFill>
                  <a:srgbClr val="0070C0"/>
                </a:solidFill>
                <a:latin typeface="Trebuchet MS" panose="020B0603020202020204" pitchFamily="34" charset="0"/>
              </a:rPr>
              <a:t>nombre</a:t>
            </a:r>
            <a:endParaRPr lang="es-ES" altLang="es-ES" sz="1200" i="1" dirty="0">
              <a:solidFill>
                <a:srgbClr val="0070C0"/>
              </a:solidFill>
              <a:latin typeface="Trebuchet MS" panose="020B0603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ts val="400"/>
              </a:spcAft>
            </a:pPr>
            <a:r>
              <a:rPr lang="eu-ES" altLang="es-ES" sz="2000" dirty="0">
                <a:solidFill>
                  <a:srgbClr val="211D1E"/>
                </a:solidFill>
                <a:latin typeface="Trebuchet MS" panose="020B0603020202020204" pitchFamily="34" charset="0"/>
              </a:rPr>
              <a:t>EREIN</a:t>
            </a:r>
            <a:r>
              <a:rPr lang="eu-ES" altLang="es-ES" sz="2000">
                <a:solidFill>
                  <a:srgbClr val="211D1E"/>
                </a:solidFill>
                <a:latin typeface="Trebuchet MS" panose="020B0603020202020204" pitchFamily="34" charset="0"/>
              </a:rPr>
              <a:t>, LEADER</a:t>
            </a:r>
            <a:endParaRPr kumimoji="0" lang="es-ES" altLang="es-ES" sz="2200" b="0" i="0" u="none" strike="noStrike" cap="none" normalizeH="0" baseline="0" dirty="0">
              <a:ln>
                <a:noFill/>
              </a:ln>
              <a:solidFill>
                <a:srgbClr val="211D1E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400"/>
              </a:spcAft>
              <a:buClrTx/>
              <a:buSzTx/>
              <a:buFontTx/>
              <a:buNone/>
              <a:tabLst/>
            </a:pPr>
            <a:endParaRPr lang="eu-ES" altLang="es-ES" sz="2200" b="1" dirty="0">
              <a:solidFill>
                <a:schemeClr val="accent6"/>
              </a:solidFill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400"/>
              </a:spcAft>
              <a:buClrTx/>
              <a:buSzTx/>
              <a:buFontTx/>
              <a:buNone/>
              <a:tabLst/>
            </a:pPr>
            <a:r>
              <a:rPr lang="eu-ES" altLang="es-ES" sz="22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Urtea</a:t>
            </a:r>
            <a:r>
              <a:rPr kumimoji="0" lang="es-ES" altLang="es-ES" sz="22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rebuchet MS" panose="020B0603020202020204" pitchFamily="34" charset="0"/>
              </a:rPr>
              <a:t> / </a:t>
            </a:r>
            <a:r>
              <a:rPr lang="es-ES" altLang="es-ES" sz="22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Año</a:t>
            </a:r>
            <a:r>
              <a:rPr kumimoji="0" lang="es-ES" altLang="es-ES" sz="22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rebuchet MS" panose="020B0603020202020204" pitchFamily="34" charset="0"/>
              </a:rPr>
              <a:t>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400"/>
              </a:spcAft>
              <a:buClrTx/>
              <a:buSzTx/>
              <a:buFontTx/>
              <a:buNone/>
              <a:tabLst/>
            </a:pPr>
            <a:r>
              <a:rPr lang="eu-ES" altLang="es-ES" sz="1200" i="1" dirty="0" err="1">
                <a:solidFill>
                  <a:srgbClr val="0070C0"/>
                </a:solidFill>
                <a:latin typeface="Trebuchet MS" panose="020B0603020202020204" pitchFamily="34" charset="0"/>
              </a:rPr>
              <a:t>Poner</a:t>
            </a:r>
            <a:r>
              <a:rPr lang="eu-ES" altLang="es-ES" sz="1200" i="1" dirty="0">
                <a:solidFill>
                  <a:srgbClr val="0070C0"/>
                </a:solidFill>
                <a:latin typeface="Trebuchet MS" panose="020B0603020202020204" pitchFamily="34" charset="0"/>
              </a:rPr>
              <a:t> el </a:t>
            </a:r>
            <a:r>
              <a:rPr lang="eu-ES" altLang="es-ES" sz="1200" i="1" dirty="0" err="1">
                <a:solidFill>
                  <a:srgbClr val="0070C0"/>
                </a:solidFill>
                <a:latin typeface="Trebuchet MS" panose="020B0603020202020204" pitchFamily="34" charset="0"/>
              </a:rPr>
              <a:t>año</a:t>
            </a:r>
            <a:r>
              <a:rPr lang="eu-ES" altLang="es-ES" sz="1200" i="1" dirty="0">
                <a:solidFill>
                  <a:srgbClr val="0070C0"/>
                </a:solidFill>
                <a:latin typeface="Trebuchet MS" panose="020B0603020202020204" pitchFamily="34" charset="0"/>
              </a:rPr>
              <a:t> de la </a:t>
            </a:r>
            <a:r>
              <a:rPr lang="eu-ES" altLang="es-ES" sz="1200" i="1" dirty="0" err="1">
                <a:solidFill>
                  <a:srgbClr val="0070C0"/>
                </a:solidFill>
                <a:latin typeface="Trebuchet MS" panose="020B0603020202020204" pitchFamily="34" charset="0"/>
              </a:rPr>
              <a:t>convocatoria</a:t>
            </a:r>
            <a:endParaRPr kumimoji="0" lang="es-ES" altLang="es-ES" sz="1200" i="1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400"/>
              </a:spcAft>
              <a:buClrTx/>
              <a:buSzTx/>
              <a:buFontTx/>
              <a:buNone/>
              <a:tabLst/>
            </a:pPr>
            <a:r>
              <a:rPr kumimoji="0" lang="es-ES" altLang="es-ES" sz="2000" b="0" i="0" u="none" strike="noStrike" cap="none" normalizeH="0" baseline="0" dirty="0">
                <a:ln>
                  <a:noFill/>
                </a:ln>
                <a:solidFill>
                  <a:srgbClr val="211D1E"/>
                </a:solidFill>
                <a:effectLst/>
                <a:latin typeface="Trebuchet MS" panose="020B0603020202020204" pitchFamily="34" charset="0"/>
              </a:rPr>
              <a:t>20XX </a:t>
            </a:r>
            <a:br>
              <a:rPr kumimoji="0" lang="es-ES" altLang="es-ES" sz="2200" b="0" i="0" u="none" strike="noStrike" cap="none" normalizeH="0" baseline="0" dirty="0">
                <a:ln>
                  <a:noFill/>
                </a:ln>
                <a:solidFill>
                  <a:srgbClr val="211D1E"/>
                </a:solidFill>
                <a:effectLst/>
                <a:latin typeface="Trebuchet MS" panose="020B0603020202020204" pitchFamily="34" charset="0"/>
              </a:rPr>
            </a:br>
            <a:br>
              <a:rPr kumimoji="0" lang="es-ES" altLang="es-ES" sz="2200" b="0" i="0" u="none" strike="noStrike" cap="none" normalizeH="0" baseline="0" dirty="0">
                <a:ln>
                  <a:noFill/>
                </a:ln>
                <a:solidFill>
                  <a:srgbClr val="211D1E"/>
                </a:solidFill>
                <a:effectLst/>
                <a:latin typeface="Trebuchet MS" panose="020B0603020202020204" pitchFamily="34" charset="0"/>
              </a:rPr>
            </a:br>
            <a:br>
              <a:rPr kumimoji="0" lang="es-ES" altLang="es-ES" sz="2200" b="0" i="0" u="none" strike="noStrike" cap="none" normalizeH="0" baseline="0" dirty="0">
                <a:ln>
                  <a:noFill/>
                </a:ln>
                <a:solidFill>
                  <a:srgbClr val="211D1E"/>
                </a:solidFill>
                <a:effectLst/>
                <a:latin typeface="Trebuchet MS" panose="020B0603020202020204" pitchFamily="34" charset="0"/>
              </a:rPr>
            </a:br>
            <a:r>
              <a:rPr kumimoji="0" lang="eu-ES" altLang="es-ES" sz="22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rebuchet MS" panose="020B0603020202020204" pitchFamily="34" charset="0"/>
              </a:rPr>
              <a:t>Aurrekontua </a:t>
            </a:r>
            <a:r>
              <a:rPr kumimoji="0" lang="es-ES" altLang="es-ES" sz="22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rebuchet MS" panose="020B0603020202020204" pitchFamily="34" charset="0"/>
              </a:rPr>
              <a:t>/ </a:t>
            </a:r>
            <a:endParaRPr kumimoji="0" lang="es-ES" altLang="es-ES" sz="2200" b="0" i="0" u="none" strike="noStrike" cap="none" normalizeH="0" baseline="0" dirty="0">
              <a:ln>
                <a:noFill/>
              </a:ln>
              <a:solidFill>
                <a:schemeClr val="accent6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400"/>
              </a:spcAft>
              <a:buClrTx/>
              <a:buSzTx/>
              <a:buFontTx/>
              <a:buNone/>
              <a:tabLst/>
            </a:pPr>
            <a:r>
              <a:rPr kumimoji="0" lang="es-ES" altLang="es-ES" sz="22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rebuchet MS" panose="020B0603020202020204" pitchFamily="34" charset="0"/>
              </a:rPr>
              <a:t>Presupuesto: </a:t>
            </a:r>
            <a:endParaRPr kumimoji="0" lang="es-ES" altLang="es-ES" sz="2200" b="0" i="0" u="none" strike="noStrike" cap="none" normalizeH="0" baseline="0" dirty="0">
              <a:ln>
                <a:noFill/>
              </a:ln>
              <a:solidFill>
                <a:schemeClr val="accent6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200"/>
              </a:spcAft>
              <a:buClrTx/>
              <a:buSzTx/>
              <a:buFontTx/>
              <a:buNone/>
              <a:tabLst/>
            </a:pPr>
            <a:r>
              <a:rPr kumimoji="0" lang="es-ES" altLang="es-ES" sz="2000" b="0" i="0" u="none" strike="noStrike" cap="none" normalizeH="0" baseline="0" dirty="0">
                <a:ln>
                  <a:noFill/>
                </a:ln>
                <a:solidFill>
                  <a:srgbClr val="211D1E"/>
                </a:solidFill>
                <a:effectLst/>
                <a:latin typeface="Trebuchet MS" panose="020B0603020202020204" pitchFamily="34" charset="0"/>
              </a:rPr>
              <a:t>XX.XXX.XXX </a:t>
            </a:r>
            <a:r>
              <a:rPr kumimoji="0" lang="es-ES" altLang="es-ES" sz="2000" b="0" i="0" u="none" strike="noStrike" cap="none" normalizeH="0" baseline="0" dirty="0">
                <a:ln>
                  <a:noFill/>
                </a:ln>
                <a:solidFill>
                  <a:srgbClr val="211D1E"/>
                </a:solidFill>
                <a:effectLst/>
                <a:latin typeface="Arial" panose="020B0604020202020204" pitchFamily="34" charset="0"/>
              </a:rPr>
              <a:t>€</a:t>
            </a:r>
            <a:r>
              <a:rPr kumimoji="0" lang="es-ES" altLang="es-ES" sz="2000" b="0" i="0" u="none" strike="noStrike" cap="none" normalizeH="0" baseline="0" dirty="0">
                <a:ln>
                  <a:noFill/>
                </a:ln>
                <a:solidFill>
                  <a:srgbClr val="211D1E"/>
                </a:solidFill>
                <a:effectLst/>
                <a:latin typeface="Trebuchet MS" panose="020B0603020202020204" pitchFamily="34" charset="0"/>
              </a:rPr>
              <a:t> </a:t>
            </a:r>
            <a:br>
              <a:rPr kumimoji="0" lang="es-ES" altLang="es-ES" sz="2200" b="0" i="0" u="none" strike="noStrike" cap="none" normalizeH="0" baseline="0" dirty="0">
                <a:ln>
                  <a:noFill/>
                </a:ln>
                <a:solidFill>
                  <a:srgbClr val="211D1E"/>
                </a:solidFill>
                <a:effectLst/>
                <a:latin typeface="Trebuchet MS" panose="020B0603020202020204" pitchFamily="34" charset="0"/>
              </a:rPr>
            </a:br>
            <a:endParaRPr kumimoji="0" lang="es-ES" altLang="es-ES" sz="2200" b="0" i="0" u="none" strike="noStrike" cap="none" normalizeH="0" baseline="0" dirty="0">
              <a:ln>
                <a:noFill/>
              </a:ln>
              <a:solidFill>
                <a:srgbClr val="211D1E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kumimoji="0" lang="eu-ES" altLang="es-ES" sz="20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rebuchet MS" panose="020B0603020202020204" pitchFamily="34" charset="0"/>
              </a:rPr>
              <a:t>Europar</a:t>
            </a:r>
            <a:r>
              <a:rPr kumimoji="0" lang="eu-ES" altLang="es-ES" sz="2000" b="1" i="0" u="none" strike="noStrike" cap="none" normalizeH="0" dirty="0">
                <a:ln>
                  <a:noFill/>
                </a:ln>
                <a:solidFill>
                  <a:schemeClr val="accent6"/>
                </a:solidFill>
                <a:effectLst/>
                <a:latin typeface="Trebuchet MS" panose="020B0603020202020204" pitchFamily="34" charset="0"/>
              </a:rPr>
              <a:t> Batasunaren</a:t>
            </a:r>
            <a:r>
              <a:rPr kumimoji="0" lang="eu-ES" altLang="es-ES" sz="20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rebuchet MS" panose="020B0603020202020204" pitchFamily="34" charset="0"/>
              </a:rPr>
              <a:t> Laguntza /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lang="eu-ES" altLang="es-ES" sz="2000" b="1" dirty="0" err="1">
                <a:solidFill>
                  <a:schemeClr val="accent6"/>
                </a:solidFill>
                <a:latin typeface="Trebuchet MS" panose="020B0603020202020204" pitchFamily="34" charset="0"/>
              </a:rPr>
              <a:t>Financiación</a:t>
            </a:r>
            <a:r>
              <a:rPr lang="eu-ES" altLang="es-ES" sz="20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 de la Unión </a:t>
            </a:r>
            <a:r>
              <a:rPr lang="eu-ES" altLang="es-ES" sz="2000" b="1" dirty="0" err="1">
                <a:solidFill>
                  <a:schemeClr val="accent6"/>
                </a:solidFill>
                <a:latin typeface="Trebuchet MS" panose="020B0603020202020204" pitchFamily="34" charset="0"/>
              </a:rPr>
              <a:t>Europea</a:t>
            </a:r>
            <a:r>
              <a:rPr kumimoji="0" lang="eu-ES" altLang="es-ES" sz="20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rebuchet MS" panose="020B0603020202020204" pitchFamily="34" charset="0"/>
              </a:rPr>
              <a:t>: </a:t>
            </a:r>
            <a:endParaRPr kumimoji="0" lang="eu-ES" altLang="es-ES" sz="2000" b="0" i="0" u="none" strike="noStrike" cap="none" normalizeH="0" baseline="0" dirty="0">
              <a:ln>
                <a:noFill/>
              </a:ln>
              <a:solidFill>
                <a:schemeClr val="accent6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500"/>
              </a:spcAft>
              <a:buClrTx/>
              <a:buSzTx/>
              <a:buFontTx/>
              <a:buNone/>
              <a:tabLst/>
            </a:pPr>
            <a:r>
              <a:rPr lang="eu-ES" altLang="es-ES" sz="2000" dirty="0" err="1">
                <a:solidFill>
                  <a:srgbClr val="211D1E"/>
                </a:solidFill>
                <a:latin typeface="Trebuchet MS" panose="020B0603020202020204" pitchFamily="34" charset="0"/>
              </a:rPr>
              <a:t>Importe</a:t>
            </a:r>
            <a:r>
              <a:rPr lang="eu-ES" altLang="es-ES" sz="2000" dirty="0">
                <a:solidFill>
                  <a:srgbClr val="211D1E"/>
                </a:solidFill>
                <a:latin typeface="Trebuchet MS" panose="020B0603020202020204" pitchFamily="34" charset="0"/>
              </a:rPr>
              <a:t> de </a:t>
            </a:r>
            <a:r>
              <a:rPr lang="eu-ES" altLang="es-ES" sz="2000" dirty="0" err="1">
                <a:solidFill>
                  <a:srgbClr val="211D1E"/>
                </a:solidFill>
                <a:latin typeface="Trebuchet MS" panose="020B0603020202020204" pitchFamily="34" charset="0"/>
              </a:rPr>
              <a:t>ayuda</a:t>
            </a:r>
            <a:r>
              <a:rPr lang="eu-ES" altLang="es-ES" sz="2000" dirty="0">
                <a:solidFill>
                  <a:srgbClr val="211D1E"/>
                </a:solidFill>
                <a:latin typeface="Trebuchet MS" panose="020B0603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500"/>
              </a:spcAft>
              <a:buClrTx/>
              <a:buSzTx/>
              <a:buFontTx/>
              <a:buNone/>
              <a:tabLst/>
            </a:pPr>
            <a:endParaRPr lang="eu-ES" altLang="es-ES" sz="2000" dirty="0">
              <a:solidFill>
                <a:srgbClr val="211D1E"/>
              </a:solidFill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lang="eu-ES" altLang="es-ES" sz="20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Eusko Jaurlaritzaren</a:t>
            </a:r>
            <a:r>
              <a:rPr kumimoji="0" lang="eu-ES" altLang="es-ES" sz="20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rebuchet MS" panose="020B0603020202020204" pitchFamily="34" charset="0"/>
              </a:rPr>
              <a:t> Laguntza /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lang="eu-ES" altLang="es-ES" sz="2000" b="1" dirty="0" err="1">
                <a:solidFill>
                  <a:schemeClr val="accent6"/>
                </a:solidFill>
                <a:latin typeface="Trebuchet MS" panose="020B0603020202020204" pitchFamily="34" charset="0"/>
              </a:rPr>
              <a:t>Financiación</a:t>
            </a:r>
            <a:r>
              <a:rPr lang="eu-ES" altLang="es-ES" sz="20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 del </a:t>
            </a:r>
            <a:r>
              <a:rPr lang="eu-ES" altLang="es-ES" sz="2000" b="1" dirty="0" err="1">
                <a:solidFill>
                  <a:schemeClr val="accent6"/>
                </a:solidFill>
                <a:latin typeface="Trebuchet MS" panose="020B0603020202020204" pitchFamily="34" charset="0"/>
              </a:rPr>
              <a:t>Gobierno</a:t>
            </a:r>
            <a:r>
              <a:rPr lang="eu-ES" altLang="es-ES" sz="20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 Vasco</a:t>
            </a:r>
            <a:r>
              <a:rPr kumimoji="0" lang="eu-ES" altLang="es-ES" sz="20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rebuchet MS" panose="020B0603020202020204" pitchFamily="34" charset="0"/>
              </a:rPr>
              <a:t>: </a:t>
            </a:r>
            <a:endParaRPr kumimoji="0" lang="eu-ES" altLang="es-ES" sz="2000" b="0" i="0" u="none" strike="noStrike" cap="none" normalizeH="0" baseline="0" dirty="0">
              <a:ln>
                <a:noFill/>
              </a:ln>
              <a:solidFill>
                <a:schemeClr val="accent6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500"/>
              </a:spcAft>
              <a:buClrTx/>
              <a:buSzTx/>
              <a:buFontTx/>
              <a:buNone/>
              <a:tabLst/>
            </a:pPr>
            <a:r>
              <a:rPr lang="es-ES" altLang="es-ES" sz="2000" dirty="0">
                <a:solidFill>
                  <a:srgbClr val="211D1E"/>
                </a:solidFill>
                <a:latin typeface="Trebuchet MS" panose="020B0603020202020204" pitchFamily="34" charset="0"/>
              </a:rPr>
              <a:t>Importe de ayuda </a:t>
            </a:r>
            <a:br>
              <a:rPr kumimoji="0" lang="es-ES" altLang="es-ES" sz="2200" b="0" i="0" u="none" strike="noStrike" cap="none" normalizeH="0" baseline="0" dirty="0">
                <a:ln>
                  <a:noFill/>
                </a:ln>
                <a:solidFill>
                  <a:srgbClr val="211D1E"/>
                </a:solidFill>
                <a:effectLst/>
                <a:latin typeface="Trebuchet MS" panose="020B0603020202020204" pitchFamily="34" charset="0"/>
              </a:rPr>
            </a:br>
            <a:endParaRPr kumimoji="0" lang="es-ES" altLang="es-ES" sz="2200" b="0" i="0" u="none" strike="noStrike" cap="none" normalizeH="0" baseline="0" dirty="0">
              <a:ln>
                <a:noFill/>
              </a:ln>
              <a:solidFill>
                <a:srgbClr val="211D1E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br>
              <a:rPr kumimoji="0" lang="es-ES" altLang="es-ES" sz="2200" b="0" i="0" u="none" strike="noStrike" cap="none" normalizeH="0" baseline="0" dirty="0">
                <a:ln>
                  <a:noFill/>
                </a:ln>
                <a:solidFill>
                  <a:srgbClr val="211D1E"/>
                </a:solidFill>
                <a:effectLst/>
                <a:latin typeface="Trebuchet MS" panose="020B0603020202020204" pitchFamily="34" charset="0"/>
              </a:rPr>
            </a:br>
            <a:endParaRPr kumimoji="0" lang="es-ES" alt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33" name="Picture 9" descr="ES-EU Europar Batasunak kofinantzatuta_PO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072" y="8917709"/>
            <a:ext cx="3516312" cy="106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5163270" y="4644268"/>
            <a:ext cx="4903787" cy="3676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rebuchet MS" panose="020B0603020202020204" pitchFamily="34" charset="0"/>
              </a:rPr>
              <a:t>TÍTULO DEL PROYECTO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s-ES" altLang="es-ES" sz="2200" b="1" i="0" u="none" strike="noStrike" cap="none" normalizeH="0" baseline="0" dirty="0">
                <a:ln>
                  <a:noFill/>
                </a:ln>
                <a:solidFill>
                  <a:srgbClr val="4495CE"/>
                </a:solidFill>
                <a:effectLst/>
                <a:latin typeface="Trebuchet MS" panose="020B0603020202020204" pitchFamily="34" charset="0"/>
              </a:rPr>
            </a:br>
            <a:endParaRPr kumimoji="0" lang="es-ES" altLang="es-ES" sz="2200" b="1" i="0" u="none" strike="noStrike" cap="none" normalizeH="0" baseline="0" dirty="0">
              <a:ln>
                <a:noFill/>
              </a:ln>
              <a:solidFill>
                <a:srgbClr val="4495CE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S" altLang="es-ES" i="1" dirty="0">
                <a:solidFill>
                  <a:srgbClr val="0070C0"/>
                </a:solidFill>
                <a:latin typeface="Trebuchet MS" panose="020B0603020202020204" pitchFamily="34" charset="0"/>
              </a:rPr>
              <a:t>Introducir una breve d</a:t>
            </a:r>
            <a:r>
              <a:rPr kumimoji="0" lang="es-ES" altLang="es-ES" sz="1800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rebuchet MS" panose="020B0603020202020204" pitchFamily="34" charset="0"/>
              </a:rPr>
              <a:t>escripción</a:t>
            </a:r>
            <a:r>
              <a:rPr kumimoji="0" lang="es-ES" altLang="es-ES" sz="1800" b="0" i="1" u="none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rebuchet MS" panose="020B0603020202020204" pitchFamily="34" charset="0"/>
              </a:rPr>
              <a:t> del proyecto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S" altLang="es-ES" baseline="0" dirty="0">
                <a:solidFill>
                  <a:srgbClr val="000000"/>
                </a:solidFill>
                <a:latin typeface="Trebuchet MS" panose="020B0603020202020204" pitchFamily="34" charset="0"/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</a:t>
            </a:r>
            <a:endParaRPr kumimoji="0" lang="es-ES" alt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035" name="AutoShape 11"/>
          <p:cNvCxnSpPr>
            <a:cxnSpLocks noChangeShapeType="1"/>
          </p:cNvCxnSpPr>
          <p:nvPr/>
        </p:nvCxnSpPr>
        <p:spPr bwMode="auto">
          <a:xfrm>
            <a:off x="10766620" y="2327319"/>
            <a:ext cx="1776412" cy="0"/>
          </a:xfrm>
          <a:prstGeom prst="straightConnector1">
            <a:avLst/>
          </a:prstGeom>
          <a:noFill/>
          <a:ln w="25400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1036" name="AutoShape 12"/>
          <p:cNvCxnSpPr>
            <a:cxnSpLocks noChangeShapeType="1"/>
          </p:cNvCxnSpPr>
          <p:nvPr/>
        </p:nvCxnSpPr>
        <p:spPr bwMode="auto">
          <a:xfrm>
            <a:off x="10766620" y="3815901"/>
            <a:ext cx="1776413" cy="0"/>
          </a:xfrm>
          <a:prstGeom prst="straightConnector1">
            <a:avLst/>
          </a:prstGeom>
          <a:noFill/>
          <a:ln w="25400" algn="ctr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1037" name="AutoShape 13"/>
          <p:cNvCxnSpPr>
            <a:cxnSpLocks noChangeShapeType="1"/>
          </p:cNvCxnSpPr>
          <p:nvPr/>
        </p:nvCxnSpPr>
        <p:spPr bwMode="auto">
          <a:xfrm>
            <a:off x="5163270" y="4209219"/>
            <a:ext cx="2884488" cy="0"/>
          </a:xfrm>
          <a:prstGeom prst="straightConnector1">
            <a:avLst/>
          </a:prstGeom>
          <a:noFill/>
          <a:ln w="25400" algn="ctr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0" y="10393363"/>
            <a:ext cx="15124113" cy="2984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8" name="Imagen 7" descr="Logotipo&#10;&#10;Descripción generada automáticamente">
            <a:extLst>
              <a:ext uri="{FF2B5EF4-FFF2-40B4-BE49-F238E27FC236}">
                <a16:creationId xmlns:a16="http://schemas.microsoft.com/office/drawing/2014/main" id="{71755FE7-3740-783E-2196-DA172A9F7A3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31971" y="8909915"/>
            <a:ext cx="1320979" cy="999130"/>
          </a:xfrm>
          <a:prstGeom prst="rect">
            <a:avLst/>
          </a:prstGeom>
        </p:spPr>
      </p:pic>
      <p:pic>
        <p:nvPicPr>
          <p:cNvPr id="2" name="Irudia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1969" y="8974844"/>
            <a:ext cx="2839603" cy="1006490"/>
          </a:xfrm>
          <a:prstGeom prst="rect">
            <a:avLst/>
          </a:prstGeom>
        </p:spPr>
      </p:pic>
      <p:cxnSp>
        <p:nvCxnSpPr>
          <p:cNvPr id="18" name="AutoShape 13"/>
          <p:cNvCxnSpPr>
            <a:cxnSpLocks noChangeShapeType="1"/>
          </p:cNvCxnSpPr>
          <p:nvPr/>
        </p:nvCxnSpPr>
        <p:spPr bwMode="auto">
          <a:xfrm flipH="1" flipV="1">
            <a:off x="10301646" y="672718"/>
            <a:ext cx="39658" cy="7648200"/>
          </a:xfrm>
          <a:prstGeom prst="straightConnector1">
            <a:avLst/>
          </a:prstGeom>
          <a:noFill/>
          <a:ln w="25400" algn="ctr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sp>
        <p:nvSpPr>
          <p:cNvPr id="16" name="Laukizuzena 15"/>
          <p:cNvSpPr/>
          <p:nvPr/>
        </p:nvSpPr>
        <p:spPr>
          <a:xfrm>
            <a:off x="5625061" y="9126355"/>
            <a:ext cx="263029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u-ES" altLang="es-ES" i="1" dirty="0" err="1">
                <a:solidFill>
                  <a:srgbClr val="0070C0"/>
                </a:solidFill>
                <a:latin typeface="Trebuchet MS" panose="020B0603020202020204" pitchFamily="34" charset="0"/>
              </a:rPr>
              <a:t>Espacio</a:t>
            </a:r>
            <a:r>
              <a:rPr lang="eu-ES" altLang="es-ES" i="1" dirty="0">
                <a:solidFill>
                  <a:srgbClr val="0070C0"/>
                </a:solidFill>
                <a:latin typeface="Trebuchet MS" panose="020B0603020202020204" pitchFamily="34" charset="0"/>
              </a:rPr>
              <a:t> para </a:t>
            </a:r>
            <a:r>
              <a:rPr lang="eu-ES" altLang="es-ES" i="1" dirty="0" err="1">
                <a:solidFill>
                  <a:srgbClr val="0070C0"/>
                </a:solidFill>
                <a:latin typeface="Trebuchet MS" panose="020B0603020202020204" pitchFamily="34" charset="0"/>
              </a:rPr>
              <a:t>logo</a:t>
            </a:r>
            <a:r>
              <a:rPr lang="eu-ES" altLang="es-ES" i="1" dirty="0">
                <a:solidFill>
                  <a:srgbClr val="0070C0"/>
                </a:solidFill>
                <a:latin typeface="Trebuchet MS" panose="020B0603020202020204" pitchFamily="34" charset="0"/>
              </a:rPr>
              <a:t> </a:t>
            </a:r>
            <a:r>
              <a:rPr lang="eu-ES" altLang="es-ES" i="1" dirty="0" err="1">
                <a:solidFill>
                  <a:srgbClr val="0070C0"/>
                </a:solidFill>
                <a:latin typeface="Trebuchet MS" panose="020B0603020202020204" pitchFamily="34" charset="0"/>
              </a:rPr>
              <a:t>adicional</a:t>
            </a:r>
            <a:endParaRPr lang="es-ES" altLang="es-ES" sz="2200" dirty="0">
              <a:solidFill>
                <a:srgbClr val="4495CE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84736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4000" spc="-150" dirty="0" smtClean="0">
            <a:solidFill>
              <a:srgbClr val="1E3485"/>
            </a:solidFill>
            <a:latin typeface="Open Sans SemiBold" pitchFamily="2" charset="0"/>
            <a:ea typeface="Open Sans SemiBold" pitchFamily="2" charset="0"/>
            <a:cs typeface="Open Sans SemiBold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feeef81-7dbb-4e8d-904c-33b2f2a5faed" xsi:nil="true"/>
    <FECHACREACION xmlns="9352a1fb-f607-4564-85d8-5ca10b059fd8" xsi:nil="true"/>
    <lcf76f155ced4ddcb4097134ff3c332f xmlns="9352a1fb-f607-4564-85d8-5ca10b059fd8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ua" ma:contentTypeID="0x010100248939B146C7F849B2D397BBA8361369" ma:contentTypeVersion="19" ma:contentTypeDescription="Sortu dokumentu berri bat." ma:contentTypeScope="" ma:versionID="4425fa2a2444cd43578e146264bdc729">
  <xsd:schema xmlns:xsd="http://www.w3.org/2001/XMLSchema" xmlns:xs="http://www.w3.org/2001/XMLSchema" xmlns:p="http://schemas.microsoft.com/office/2006/metadata/properties" xmlns:ns2="9352a1fb-f607-4564-85d8-5ca10b059fd8" xmlns:ns3="bfeeef81-7dbb-4e8d-904c-33b2f2a5faed" targetNamespace="http://schemas.microsoft.com/office/2006/metadata/properties" ma:root="true" ma:fieldsID="dc1b5f242edcdc2efae15e52e5d72dc0" ns2:_="" ns3:_="">
    <xsd:import namespace="9352a1fb-f607-4564-85d8-5ca10b059fd8"/>
    <xsd:import namespace="bfeeef81-7dbb-4e8d-904c-33b2f2a5fa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FECHACREACIO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52a1fb-f607-4564-85d8-5ca10b059fd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FECHACREACION" ma:index="10" nillable="true" ma:displayName="FECHA CREACION" ma:format="DateOnly" ma:internalName="FECHACREACION">
      <xsd:simpleType>
        <xsd:restriction base="dms:DateTime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rudiaren etiketak" ma:readOnly="false" ma:fieldId="{5cf76f15-5ced-4ddc-b409-7134ff3c332f}" ma:taxonomyMulti="true" ma:sspId="16238219-447f-418f-809f-6e2596424e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eeef81-7dbb-4e8d-904c-33b2f2a5faed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Partekatuta dutenak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Xehetasunekin partekatua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7814eff9-577c-4835-95e2-9f01c8dc98e5}" ma:internalName="TaxCatchAll" ma:showField="CatchAllData" ma:web="bfeeef81-7dbb-4e8d-904c-33b2f2a5fa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Eduki mota"/>
        <xsd:element ref="dc:title" minOccurs="0" maxOccurs="1" ma:index="4" ma:displayName="Titulua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7D79484-03B8-4619-BF4E-300236A113EB}">
  <ds:schemaRefs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terms/"/>
    <ds:schemaRef ds:uri="9352a1fb-f607-4564-85d8-5ca10b059fd8"/>
    <ds:schemaRef ds:uri="http://schemas.microsoft.com/office/2006/documentManagement/types"/>
    <ds:schemaRef ds:uri="http://schemas.openxmlformats.org/package/2006/metadata/core-properties"/>
    <ds:schemaRef ds:uri="bfeeef81-7dbb-4e8d-904c-33b2f2a5faed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8C31C1A-C41A-4908-B80E-C714E85A2F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52a1fb-f607-4564-85d8-5ca10b059fd8"/>
    <ds:schemaRef ds:uri="bfeeef81-7dbb-4e8d-904c-33b2f2a5fae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3454CBA-3C21-4ADC-B226-81632F575D1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609</TotalTime>
  <Words>99</Words>
  <Application>Microsoft Office PowerPoint</Application>
  <PresentationFormat>Personalizado</PresentationFormat>
  <Paragraphs>30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Open Sans</vt:lpstr>
      <vt:lpstr>Trebuchet MS</vt:lpstr>
      <vt:lpstr>Tema de Office</vt:lpstr>
      <vt:lpstr>Presentación de PowerPoint</vt:lpstr>
    </vt:vector>
  </TitlesOfParts>
  <Company>IGAE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SGPE JCY</dc:creator>
  <cp:lastModifiedBy>Isabel Buesa Diaz</cp:lastModifiedBy>
  <cp:revision>52</cp:revision>
  <cp:lastPrinted>2024-01-30T12:58:50Z</cp:lastPrinted>
  <dcterms:created xsi:type="dcterms:W3CDTF">2023-10-10T14:27:13Z</dcterms:created>
  <dcterms:modified xsi:type="dcterms:W3CDTF">2024-05-07T07:35:45Z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0x010100248939B146C7F849B2D397BBA8361369</vt:lpwstr>
  </property>
  <property fmtid="{D5CDD505-2E9C-101B-9397-08002B2CF9AE}" pid="3" name="MediaServiceImageTags">
    <vt:lpwstr/>
  </property>
</Properties>
</file>