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2578F-B46E-4EAA-9EA5-AC1EFEF17668}" v="19" dt="2024-04-25T22:19:0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ibalez Presa, Mara" userId="b92b8bad-d9e6-49de-a905-d14b0fb8cc19" providerId="ADAL" clId="{2DE25CF7-9109-4223-BAD9-A6D076FEADF4}"/>
    <pc:docChg chg="modSld">
      <pc:chgData name="Estibalez Presa, Mara" userId="b92b8bad-d9e6-49de-a905-d14b0fb8cc19" providerId="ADAL" clId="{2DE25CF7-9109-4223-BAD9-A6D076FEADF4}" dt="2024-01-29T13:12:23.018" v="44" actId="1076"/>
      <pc:docMkLst>
        <pc:docMk/>
      </pc:docMkLst>
      <pc:sldChg chg="addSp delSp modSp mod">
        <pc:chgData name="Estibalez Presa, Mara" userId="b92b8bad-d9e6-49de-a905-d14b0fb8cc19" providerId="ADAL" clId="{2DE25CF7-9109-4223-BAD9-A6D076FEADF4}" dt="2024-01-29T13:12:23.018" v="44" actId="1076"/>
        <pc:sldMkLst>
          <pc:docMk/>
          <pc:sldMk cId="2878473604" sldId="258"/>
        </pc:sldMkLst>
        <pc:spChg chg="add del mod">
          <ac:chgData name="Estibalez Presa, Mara" userId="b92b8bad-d9e6-49de-a905-d14b0fb8cc19" providerId="ADAL" clId="{2DE25CF7-9109-4223-BAD9-A6D076FEADF4}" dt="2024-01-29T13:10:33.646" v="10" actId="21"/>
          <ac:spMkLst>
            <pc:docMk/>
            <pc:sldMk cId="2878473604" sldId="258"/>
            <ac:spMk id="2" creationId="{00000000-0000-0000-0000-000000000000}"/>
          </ac:spMkLst>
        </pc:spChg>
        <pc:spChg chg="mod">
          <ac:chgData name="Estibalez Presa, Mara" userId="b92b8bad-d9e6-49de-a905-d14b0fb8cc19" providerId="ADAL" clId="{2DE25CF7-9109-4223-BAD9-A6D076FEADF4}" dt="2024-01-25T12:03:12.445" v="7" actId="20577"/>
          <ac:spMkLst>
            <pc:docMk/>
            <pc:sldMk cId="2878473604" sldId="258"/>
            <ac:spMk id="5" creationId="{00000000-0000-0000-0000-000000000000}"/>
          </ac:spMkLst>
        </pc:spChg>
        <pc:spChg chg="add mod">
          <ac:chgData name="Estibalez Presa, Mara" userId="b92b8bad-d9e6-49de-a905-d14b0fb8cc19" providerId="ADAL" clId="{2DE25CF7-9109-4223-BAD9-A6D076FEADF4}" dt="2024-01-29T13:11:58.199" v="41" actId="14100"/>
          <ac:spMkLst>
            <pc:docMk/>
            <pc:sldMk cId="2878473604" sldId="258"/>
            <ac:spMk id="10" creationId="{94C8541A-EBF0-8623-874A-86680A0E8014}"/>
          </ac:spMkLst>
        </pc:spChg>
        <pc:spChg chg="add mod">
          <ac:chgData name="Estibalez Presa, Mara" userId="b92b8bad-d9e6-49de-a905-d14b0fb8cc19" providerId="ADAL" clId="{2DE25CF7-9109-4223-BAD9-A6D076FEADF4}" dt="2024-01-29T13:12:23.018" v="44" actId="1076"/>
          <ac:spMkLst>
            <pc:docMk/>
            <pc:sldMk cId="2878473604" sldId="258"/>
            <ac:spMk id="11" creationId="{2E511B75-B59C-2A0E-15E6-5354F11E7824}"/>
          </ac:spMkLst>
        </pc:spChg>
        <pc:spChg chg="del">
          <ac:chgData name="Estibalez Presa, Mara" userId="b92b8bad-d9e6-49de-a905-d14b0fb8cc19" providerId="ADAL" clId="{2DE25CF7-9109-4223-BAD9-A6D076FEADF4}" dt="2024-01-29T13:10:12.806" v="8" actId="21"/>
          <ac:spMkLst>
            <pc:docMk/>
            <pc:sldMk cId="2878473604" sldId="258"/>
            <ac:spMk id="22" creationId="{00000000-0000-0000-0000-000000000000}"/>
          </ac:spMkLst>
        </pc:spChg>
        <pc:picChg chg="del">
          <ac:chgData name="Estibalez Presa, Mara" userId="b92b8bad-d9e6-49de-a905-d14b0fb8cc19" providerId="ADAL" clId="{2DE25CF7-9109-4223-BAD9-A6D076FEADF4}" dt="2024-01-29T13:12:10.365" v="42" actId="21"/>
          <ac:picMkLst>
            <pc:docMk/>
            <pc:sldMk cId="2878473604" sldId="258"/>
            <ac:picMk id="1028" creationId="{00000000-0000-0000-0000-000000000000}"/>
          </ac:picMkLst>
        </pc:picChg>
      </pc:sldChg>
    </pc:docChg>
  </pc:docChgLst>
  <pc:docChgLst>
    <pc:chgData name="Alguacil Barrenetxea, Inaxio" userId="248c3c4a-6a19-4e3a-a1f3-b3bc9ea51634" providerId="ADAL" clId="{9C02578F-B46E-4EAA-9EA5-AC1EFEF17668}"/>
    <pc:docChg chg="undo custSel modSld">
      <pc:chgData name="Alguacil Barrenetxea, Inaxio" userId="248c3c4a-6a19-4e3a-a1f3-b3bc9ea51634" providerId="ADAL" clId="{9C02578F-B46E-4EAA-9EA5-AC1EFEF17668}" dt="2024-04-25T22:19:02.205" v="206" actId="1076"/>
      <pc:docMkLst>
        <pc:docMk/>
      </pc:docMkLst>
      <pc:sldChg chg="modSp mod">
        <pc:chgData name="Alguacil Barrenetxea, Inaxio" userId="248c3c4a-6a19-4e3a-a1f3-b3bc9ea51634" providerId="ADAL" clId="{9C02578F-B46E-4EAA-9EA5-AC1EFEF17668}" dt="2024-04-25T22:19:02.205" v="206" actId="1076"/>
        <pc:sldMkLst>
          <pc:docMk/>
          <pc:sldMk cId="2878473604" sldId="258"/>
        </pc:sldMkLst>
        <pc:spChg chg="mod">
          <ac:chgData name="Alguacil Barrenetxea, Inaxio" userId="248c3c4a-6a19-4e3a-a1f3-b3bc9ea51634" providerId="ADAL" clId="{9C02578F-B46E-4EAA-9EA5-AC1EFEF17668}" dt="2024-04-25T22:13:00.552" v="18" actId="1076"/>
          <ac:spMkLst>
            <pc:docMk/>
            <pc:sldMk cId="2878473604" sldId="258"/>
            <ac:spMk id="4" creationId="{00000000-0000-0000-0000-000000000000}"/>
          </ac:spMkLst>
        </pc:spChg>
        <pc:spChg chg="mod">
          <ac:chgData name="Alguacil Barrenetxea, Inaxio" userId="248c3c4a-6a19-4e3a-a1f3-b3bc9ea51634" providerId="ADAL" clId="{9C02578F-B46E-4EAA-9EA5-AC1EFEF17668}" dt="2024-04-25T22:18:48.162" v="205"/>
          <ac:spMkLst>
            <pc:docMk/>
            <pc:sldMk cId="2878473604" sldId="258"/>
            <ac:spMk id="5" creationId="{00000000-0000-0000-0000-000000000000}"/>
          </ac:spMkLst>
        </pc:spChg>
        <pc:spChg chg="mod">
          <ac:chgData name="Alguacil Barrenetxea, Inaxio" userId="248c3c4a-6a19-4e3a-a1f3-b3bc9ea51634" providerId="ADAL" clId="{9C02578F-B46E-4EAA-9EA5-AC1EFEF17668}" dt="2024-04-25T22:13:40.063" v="26" actId="1076"/>
          <ac:spMkLst>
            <pc:docMk/>
            <pc:sldMk cId="2878473604" sldId="258"/>
            <ac:spMk id="6" creationId="{00000000-0000-0000-0000-000000000000}"/>
          </ac:spMkLst>
        </pc:spChg>
        <pc:picChg chg="mod">
          <ac:chgData name="Alguacil Barrenetxea, Inaxio" userId="248c3c4a-6a19-4e3a-a1f3-b3bc9ea51634" providerId="ADAL" clId="{9C02578F-B46E-4EAA-9EA5-AC1EFEF17668}" dt="2024-04-25T22:19:02.205" v="206" actId="1076"/>
          <ac:picMkLst>
            <pc:docMk/>
            <pc:sldMk cId="2878473604" sldId="258"/>
            <ac:picMk id="1039" creationId="{00000000-0000-0000-0000-000000000000}"/>
          </ac:picMkLst>
        </pc:picChg>
        <pc:cxnChg chg="mod">
          <ac:chgData name="Alguacil Barrenetxea, Inaxio" userId="248c3c4a-6a19-4e3a-a1f3-b3bc9ea51634" providerId="ADAL" clId="{9C02578F-B46E-4EAA-9EA5-AC1EFEF17668}" dt="2024-04-25T22:17:49.618" v="164" actId="1076"/>
          <ac:cxnSpMkLst>
            <pc:docMk/>
            <pc:sldMk cId="2878473604" sldId="258"/>
            <ac:cxnSpMk id="1035" creationId="{00000000-0000-0000-0000-000000000000}"/>
          </ac:cxnSpMkLst>
        </pc:cxnChg>
        <pc:cxnChg chg="mod">
          <ac:chgData name="Alguacil Barrenetxea, Inaxio" userId="248c3c4a-6a19-4e3a-a1f3-b3bc9ea51634" providerId="ADAL" clId="{9C02578F-B46E-4EAA-9EA5-AC1EFEF17668}" dt="2024-04-25T22:17:55.255" v="165" actId="1076"/>
          <ac:cxnSpMkLst>
            <pc:docMk/>
            <pc:sldMk cId="2878473604" sldId="258"/>
            <ac:cxnSpMk id="1036" creationId="{00000000-0000-0000-0000-000000000000}"/>
          </ac:cxnSpMkLst>
        </pc:cxnChg>
        <pc:cxnChg chg="mod">
          <ac:chgData name="Alguacil Barrenetxea, Inaxio" userId="248c3c4a-6a19-4e3a-a1f3-b3bc9ea51634" providerId="ADAL" clId="{9C02578F-B46E-4EAA-9EA5-AC1EFEF17668}" dt="2024-04-25T22:13:34.243" v="25" actId="1076"/>
          <ac:cxnSpMkLst>
            <pc:docMk/>
            <pc:sldMk cId="2878473604" sldId="258"/>
            <ac:cxnSpMk id="1037" creationId="{00000000-0000-0000-0000-000000000000}"/>
          </ac:cxnSpMkLst>
        </pc:cxnChg>
      </pc:sldChg>
    </pc:docChg>
  </pc:docChgLst>
  <pc:docChgLst>
    <pc:chgData name="Romero Fernandez, Aitor" userId="bab0be7f-65fb-409d-9bbf-68451703f9f4" providerId="ADAL" clId="{CAE3FD5B-A975-43FE-94D9-F281A19AF02B}"/>
    <pc:docChg chg="custSel modSld">
      <pc:chgData name="Romero Fernandez, Aitor" userId="bab0be7f-65fb-409d-9bbf-68451703f9f4" providerId="ADAL" clId="{CAE3FD5B-A975-43FE-94D9-F281A19AF02B}" dt="2024-01-30T13:46:12.393" v="402" actId="790"/>
      <pc:docMkLst>
        <pc:docMk/>
      </pc:docMkLst>
      <pc:sldChg chg="addSp delSp modSp mod">
        <pc:chgData name="Romero Fernandez, Aitor" userId="bab0be7f-65fb-409d-9bbf-68451703f9f4" providerId="ADAL" clId="{CAE3FD5B-A975-43FE-94D9-F281A19AF02B}" dt="2024-01-30T13:46:12.393" v="402" actId="790"/>
        <pc:sldMkLst>
          <pc:docMk/>
          <pc:sldMk cId="2878473604" sldId="258"/>
        </pc:sldMkLst>
        <pc:spChg chg="mod">
          <ac:chgData name="Romero Fernandez, Aitor" userId="bab0be7f-65fb-409d-9bbf-68451703f9f4" providerId="ADAL" clId="{CAE3FD5B-A975-43FE-94D9-F281A19AF02B}" dt="2024-01-30T13:45:44.994" v="399" actId="790"/>
          <ac:spMkLst>
            <pc:docMk/>
            <pc:sldMk cId="2878473604" sldId="258"/>
            <ac:spMk id="4" creationId="{00000000-0000-0000-0000-000000000000}"/>
          </ac:spMkLst>
        </pc:spChg>
        <pc:spChg chg="mod">
          <ac:chgData name="Romero Fernandez, Aitor" userId="bab0be7f-65fb-409d-9bbf-68451703f9f4" providerId="ADAL" clId="{CAE3FD5B-A975-43FE-94D9-F281A19AF02B}" dt="2024-01-30T13:46:12.393" v="402" actId="790"/>
          <ac:spMkLst>
            <pc:docMk/>
            <pc:sldMk cId="2878473604" sldId="258"/>
            <ac:spMk id="5" creationId="{00000000-0000-0000-0000-000000000000}"/>
          </ac:spMkLst>
        </pc:spChg>
        <pc:spChg chg="add mod">
          <ac:chgData name="Romero Fernandez, Aitor" userId="bab0be7f-65fb-409d-9bbf-68451703f9f4" providerId="ADAL" clId="{CAE3FD5B-A975-43FE-94D9-F281A19AF02B}" dt="2024-01-25T13:50:40.800" v="391" actId="1038"/>
          <ac:spMkLst>
            <pc:docMk/>
            <pc:sldMk cId="2878473604" sldId="258"/>
            <ac:spMk id="9" creationId="{CBF1A37D-F26B-CABF-B54B-C91B5F5FB81E}"/>
          </ac:spMkLst>
        </pc:spChg>
        <pc:spChg chg="mod">
          <ac:chgData name="Romero Fernandez, Aitor" userId="bab0be7f-65fb-409d-9bbf-68451703f9f4" providerId="ADAL" clId="{CAE3FD5B-A975-43FE-94D9-F281A19AF02B}" dt="2024-01-30T13:23:27.310" v="398" actId="1076"/>
          <ac:spMkLst>
            <pc:docMk/>
            <pc:sldMk cId="2878473604" sldId="258"/>
            <ac:spMk id="10" creationId="{94C8541A-EBF0-8623-874A-86680A0E8014}"/>
          </ac:spMkLst>
        </pc:spChg>
        <pc:spChg chg="mod">
          <ac:chgData name="Romero Fernandez, Aitor" userId="bab0be7f-65fb-409d-9bbf-68451703f9f4" providerId="ADAL" clId="{CAE3FD5B-A975-43FE-94D9-F281A19AF02B}" dt="2024-01-25T13:48:10.756" v="9" actId="255"/>
          <ac:spMkLst>
            <pc:docMk/>
            <pc:sldMk cId="2878473604" sldId="258"/>
            <ac:spMk id="22" creationId="{00000000-0000-0000-0000-000000000000}"/>
          </ac:spMkLst>
        </pc:spChg>
        <pc:spChg chg="del">
          <ac:chgData name="Romero Fernandez, Aitor" userId="bab0be7f-65fb-409d-9bbf-68451703f9f4" providerId="ADAL" clId="{CAE3FD5B-A975-43FE-94D9-F281A19AF02B}" dt="2024-01-25T13:50:17.870" v="198" actId="478"/>
          <ac:spMkLst>
            <pc:docMk/>
            <pc:sldMk cId="2878473604" sldId="258"/>
            <ac:spMk id="47" creationId="{00000000-0000-0000-0000-000000000000}"/>
          </ac:spMkLst>
        </pc:spChg>
        <pc:spChg chg="del">
          <ac:chgData name="Romero Fernandez, Aitor" userId="bab0be7f-65fb-409d-9bbf-68451703f9f4" providerId="ADAL" clId="{CAE3FD5B-A975-43FE-94D9-F281A19AF02B}" dt="2024-01-25T13:48:23.905" v="10" actId="478"/>
          <ac:spMkLst>
            <pc:docMk/>
            <pc:sldMk cId="2878473604" sldId="258"/>
            <ac:spMk id="48" creationId="{00000000-0000-0000-0000-000000000000}"/>
          </ac:spMkLst>
        </pc:spChg>
        <pc:picChg chg="add mod">
          <ac:chgData name="Romero Fernandez, Aitor" userId="bab0be7f-65fb-409d-9bbf-68451703f9f4" providerId="ADAL" clId="{CAE3FD5B-A975-43FE-94D9-F281A19AF02B}" dt="2024-01-25T13:49:57.814" v="168" actId="1038"/>
          <ac:picMkLst>
            <pc:docMk/>
            <pc:sldMk cId="2878473604" sldId="258"/>
            <ac:picMk id="8" creationId="{71755FE7-3740-783E-2196-DA172A9F7A35}"/>
          </ac:picMkLst>
        </pc:picChg>
        <pc:picChg chg="mod">
          <ac:chgData name="Romero Fernandez, Aitor" userId="bab0be7f-65fb-409d-9bbf-68451703f9f4" providerId="ADAL" clId="{CAE3FD5B-A975-43FE-94D9-F281A19AF02B}" dt="2024-01-25T13:50:50.460" v="395" actId="1038"/>
          <ac:picMkLst>
            <pc:docMk/>
            <pc:sldMk cId="2878473604" sldId="258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1"/>
            <a:ext cx="4752186" cy="864004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42456" y="1"/>
            <a:ext cx="10281657" cy="282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71269" y="706438"/>
            <a:ext cx="4903787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Proiektuaren </a:t>
            </a:r>
            <a:r>
              <a:rPr kumimoji="0" lang="eu-ES" altLang="es-ES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deskribapen</a:t>
            </a:r>
            <a:r>
              <a:rPr kumimoji="0" lang="eu-ES" altLang="es-ES" sz="1800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txiki bat ipini</a:t>
            </a:r>
            <a:endParaRPr lang="eu-ES" altLang="es-ES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66620" y="879366"/>
            <a:ext cx="4211061" cy="776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200" b="1" dirty="0" smtClean="0">
                <a:solidFill>
                  <a:srgbClr val="70AD47"/>
                </a:solidFill>
                <a:latin typeface="Trebuchet MS" panose="020B0603020202020204" pitchFamily="34" charset="0"/>
              </a:rPr>
              <a:t>Laguntza-programa</a:t>
            </a:r>
            <a:r>
              <a:rPr lang="es-ES" altLang="es-ES" sz="2200" b="1" dirty="0" smtClean="0">
                <a:solidFill>
                  <a:srgbClr val="70AD47"/>
                </a:solidFill>
                <a:latin typeface="Trebuchet MS" panose="020B0603020202020204" pitchFamily="34" charset="0"/>
              </a:rPr>
              <a:t> </a:t>
            </a:r>
            <a:r>
              <a:rPr lang="es-ES" altLang="es-ES" sz="2200" b="1" dirty="0">
                <a:solidFill>
                  <a:srgbClr val="70AD47"/>
                </a:solidFill>
                <a:latin typeface="Trebuchet MS" panose="020B0603020202020204" pitchFamily="34" charset="0"/>
              </a:rPr>
              <a:t>/ </a:t>
            </a:r>
            <a:r>
              <a:rPr lang="es-ES" altLang="es-ES" sz="2200" b="1" dirty="0" smtClean="0">
                <a:solidFill>
                  <a:srgbClr val="70AD47"/>
                </a:solidFill>
                <a:latin typeface="Trebuchet MS" panose="020B0603020202020204" pitchFamily="34" charset="0"/>
              </a:rPr>
              <a:t>Programa de ayudas: </a:t>
            </a:r>
            <a:endParaRPr lang="es-ES" altLang="es-ES" sz="2200" b="1" dirty="0">
              <a:solidFill>
                <a:srgbClr val="70AD47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solo si </a:t>
            </a: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tiene</a:t>
            </a:r>
            <a:r>
              <a:rPr lang="eu-ES" altLang="es-ES" sz="12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nombre</a:t>
            </a:r>
            <a:endParaRPr lang="es-ES" altLang="es-ES" sz="12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2000" dirty="0" smtClean="0">
                <a:solidFill>
                  <a:srgbClr val="211D1E"/>
                </a:solidFill>
                <a:latin typeface="Trebuchet MS" panose="020B0603020202020204" pitchFamily="34" charset="0"/>
              </a:rPr>
              <a:t>EREIN, LEADER, LEHIATU,…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u-ES" altLang="es-ES" sz="22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2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Urtea</a:t>
            </a:r>
            <a:r>
              <a:rPr kumimoji="0" lang="es-ES" altLang="es-ES" sz="2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/ </a:t>
            </a:r>
            <a:r>
              <a:rPr lang="es-ES" altLang="es-ES" sz="2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kumimoji="0" lang="es-ES" altLang="es-ES" sz="2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altLang="es-ES" sz="12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el </a:t>
            </a: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altLang="es-ES" sz="1200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altLang="es-ES" sz="1200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kumimoji="0" lang="es-ES" altLang="es-ES" sz="1200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20XX </a:t>
            </a:r>
            <a: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22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22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2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Aurrekontua 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/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Presupuesto: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XX.XXX.XXX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€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u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Europar</a:t>
            </a:r>
            <a:r>
              <a:rPr kumimoji="0" lang="eu-ES" altLang="es-ES" sz="20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Batasunaren</a:t>
            </a:r>
            <a:r>
              <a:rPr kumimoji="0" lang="eu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20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de la Unión </a:t>
            </a:r>
            <a:r>
              <a:rPr lang="eu-ES" altLang="es-ES" sz="2000" b="1" dirty="0" err="1" smtClean="0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kumimoji="0" lang="eu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20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lang="eu-ES" altLang="es-ES" sz="20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</a:t>
            </a:r>
            <a:r>
              <a:rPr lang="eu-ES" altLang="es-ES" sz="20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Jaurlaritzaren</a:t>
            </a:r>
            <a:r>
              <a:rPr kumimoji="0" lang="eu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Laguntza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eu-ES" altLang="es-ES" sz="20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20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del </a:t>
            </a:r>
            <a:r>
              <a:rPr lang="eu-ES" altLang="es-ES" sz="2000" b="1" dirty="0" err="1" smtClean="0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20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sz="20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Vasco</a:t>
            </a:r>
            <a:r>
              <a:rPr kumimoji="0" lang="eu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: </a:t>
            </a:r>
            <a:endParaRPr kumimoji="0" lang="eu-ES" altLang="es-ES" sz="20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s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2" y="8917709"/>
            <a:ext cx="35163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163270" y="4644268"/>
            <a:ext cx="4903787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1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Introducir una breve d</a:t>
            </a:r>
            <a:r>
              <a:rPr kumimoji="0" lang="es-ES" altLang="es-ES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escripción</a:t>
            </a:r>
            <a:r>
              <a:rPr kumimoji="0" lang="es-ES" altLang="es-ES" sz="1800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s-ES" altLang="es-ES" sz="1800" b="0" i="1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rebuchet MS" panose="020B0603020202020204" pitchFamily="34" charset="0"/>
              </a:rPr>
              <a:t>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0766620" y="2327319"/>
            <a:ext cx="1776412" cy="0"/>
          </a:xfrm>
          <a:prstGeom prst="straightConnector1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10766620" y="3815901"/>
            <a:ext cx="1776413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5163270" y="4209219"/>
            <a:ext cx="2884488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10393363"/>
            <a:ext cx="15124113" cy="298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71755FE7-3740-783E-2196-DA172A9F7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971" y="8909915"/>
            <a:ext cx="1320979" cy="999130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9" y="8974844"/>
            <a:ext cx="2839603" cy="1006490"/>
          </a:xfrm>
          <a:prstGeom prst="rect">
            <a:avLst/>
          </a:prstGeom>
        </p:spPr>
      </p:pic>
      <p:cxnSp>
        <p:nvCxnSpPr>
          <p:cNvPr id="18" name="AutoShape 13"/>
          <p:cNvCxnSpPr>
            <a:cxnSpLocks noChangeShapeType="1"/>
          </p:cNvCxnSpPr>
          <p:nvPr/>
        </p:nvCxnSpPr>
        <p:spPr bwMode="auto">
          <a:xfrm flipH="1" flipV="1">
            <a:off x="10301646" y="672718"/>
            <a:ext cx="39658" cy="764820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6" name="Laukizuzena 15"/>
          <p:cNvSpPr/>
          <p:nvPr/>
        </p:nvSpPr>
        <p:spPr>
          <a:xfrm>
            <a:off x="5625061" y="9126355"/>
            <a:ext cx="2630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Espacio</a:t>
            </a:r>
            <a:r>
              <a:rPr lang="eu-ES" altLang="es-ES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para </a:t>
            </a: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logo</a:t>
            </a:r>
            <a:r>
              <a:rPr lang="eu-ES" altLang="es-ES" i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i="1" dirty="0" err="1" smtClean="0">
                <a:solidFill>
                  <a:srgbClr val="0070C0"/>
                </a:solidFill>
                <a:latin typeface="Trebuchet MS" panose="020B0603020202020204" pitchFamily="34" charset="0"/>
              </a:rPr>
              <a:t>adicional</a:t>
            </a:r>
            <a:endParaRPr lang="es-ES" altLang="es-ES" sz="2200" dirty="0">
              <a:solidFill>
                <a:srgbClr val="4495C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454CBA-3C21-4ADC-B226-81632F575D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31C1A-C41A-4908-B80E-C714E85A2FBA}"/>
</file>

<file path=customXml/itemProps3.xml><?xml version="1.0" encoding="utf-8"?>
<ds:datastoreItem xmlns:ds="http://schemas.openxmlformats.org/officeDocument/2006/customXml" ds:itemID="{57D79484-03B8-4619-BF4E-300236A113E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bfeeef81-7dbb-4e8d-904c-33b2f2a5fa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98</Words>
  <Application>Microsoft Office PowerPoint</Application>
  <PresentationFormat>Pertsonalizatua</PresentationFormat>
  <Paragraphs>30</Paragraphs>
  <Slides>1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5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PowerPoint aurkezpena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Alguacil Barrenetxea, Inaxio</cp:lastModifiedBy>
  <cp:revision>51</cp:revision>
  <cp:lastPrinted>2024-01-30T12:58:50Z</cp:lastPrinted>
  <dcterms:created xsi:type="dcterms:W3CDTF">2023-10-10T14:27:13Z</dcterms:created>
  <dcterms:modified xsi:type="dcterms:W3CDTF">2024-05-02T09:31:35Z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  <property fmtid="{D5CDD505-2E9C-101B-9397-08002B2CF9AE}" pid="3" name="MediaServiceImageTags">
    <vt:lpwstr/>
  </property>
</Properties>
</file>