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3"/>
    <p:sldMasterId id="2147483982" r:id="rId4"/>
    <p:sldMasterId id="2147483998" r:id="rId5"/>
    <p:sldMasterId id="2147484014" r:id="rId6"/>
    <p:sldMasterId id="2147484030" r:id="rId7"/>
    <p:sldMasterId id="2147484046" r:id="rId8"/>
    <p:sldMasterId id="2147484062" r:id="rId9"/>
    <p:sldMasterId id="2147484078" r:id="rId10"/>
    <p:sldMasterId id="2147484094" r:id="rId11"/>
    <p:sldMasterId id="2147484110" r:id="rId12"/>
    <p:sldMasterId id="2147484990" r:id="rId13"/>
    <p:sldMasterId id="2147485052" r:id="rId14"/>
    <p:sldMasterId id="2147485066" r:id="rId15"/>
    <p:sldMasterId id="2147485070" r:id="rId16"/>
    <p:sldMasterId id="2147485087" r:id="rId17"/>
    <p:sldMasterId id="2147485099" r:id="rId18"/>
  </p:sldMasterIdLst>
  <p:notesMasterIdLst>
    <p:notesMasterId r:id="rId56"/>
  </p:notesMasterIdLst>
  <p:handoutMasterIdLst>
    <p:handoutMasterId r:id="rId57"/>
  </p:handoutMasterIdLst>
  <p:sldIdLst>
    <p:sldId id="544" r:id="rId19"/>
    <p:sldId id="585" r:id="rId20"/>
    <p:sldId id="562" r:id="rId21"/>
    <p:sldId id="598" r:id="rId22"/>
    <p:sldId id="599" r:id="rId23"/>
    <p:sldId id="358" r:id="rId24"/>
    <p:sldId id="605" r:id="rId25"/>
    <p:sldId id="606" r:id="rId26"/>
    <p:sldId id="622" r:id="rId27"/>
    <p:sldId id="594" r:id="rId28"/>
    <p:sldId id="595" r:id="rId29"/>
    <p:sldId id="574" r:id="rId30"/>
    <p:sldId id="601" r:id="rId31"/>
    <p:sldId id="624" r:id="rId32"/>
    <p:sldId id="627" r:id="rId33"/>
    <p:sldId id="607" r:id="rId34"/>
    <p:sldId id="608" r:id="rId35"/>
    <p:sldId id="609" r:id="rId36"/>
    <p:sldId id="610" r:id="rId37"/>
    <p:sldId id="611" r:id="rId38"/>
    <p:sldId id="612" r:id="rId39"/>
    <p:sldId id="613" r:id="rId40"/>
    <p:sldId id="614" r:id="rId41"/>
    <p:sldId id="615" r:id="rId42"/>
    <p:sldId id="616" r:id="rId43"/>
    <p:sldId id="628" r:id="rId44"/>
    <p:sldId id="617" r:id="rId45"/>
    <p:sldId id="618" r:id="rId46"/>
    <p:sldId id="629" r:id="rId47"/>
    <p:sldId id="630" r:id="rId48"/>
    <p:sldId id="619" r:id="rId49"/>
    <p:sldId id="620" r:id="rId50"/>
    <p:sldId id="621" r:id="rId51"/>
    <p:sldId id="603" r:id="rId52"/>
    <p:sldId id="484" r:id="rId53"/>
    <p:sldId id="631" r:id="rId54"/>
    <p:sldId id="401" r:id="rId55"/>
  </p:sldIdLst>
  <p:sldSz cx="9144000" cy="6858000" type="screen4x3"/>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FA720"/>
    <a:srgbClr val="008C99"/>
    <a:srgbClr val="051B35"/>
    <a:srgbClr val="AFC828"/>
    <a:srgbClr val="CD0032"/>
    <a:srgbClr val="DE6222"/>
    <a:srgbClr val="4B384C"/>
    <a:srgbClr val="221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1346" autoAdjust="0"/>
  </p:normalViewPr>
  <p:slideViewPr>
    <p:cSldViewPr snapToGrid="0" snapToObjects="1">
      <p:cViewPr varScale="1">
        <p:scale>
          <a:sx n="77" d="100"/>
          <a:sy n="77" d="100"/>
        </p:scale>
        <p:origin x="-954" y="-90"/>
      </p:cViewPr>
      <p:guideLst>
        <p:guide orient="horz" pos="2160"/>
        <p:guide pos="2880"/>
      </p:guideLst>
    </p:cSldViewPr>
  </p:slideViewPr>
  <p:outlineViewPr>
    <p:cViewPr>
      <p:scale>
        <a:sx n="33" d="100"/>
        <a:sy n="33" d="100"/>
      </p:scale>
      <p:origin x="0" y="-119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Master" Target="slideMasters/slideMaster16.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Master" Target="slideMasters/slideMaster14.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8.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notesMaster" Target="notesMasters/notesMaster1.xml"/><Relationship Id="rId8" Type="http://schemas.openxmlformats.org/officeDocument/2006/relationships/slideMaster" Target="slideMasters/slideMaster6.xml"/><Relationship Id="rId51" Type="http://schemas.openxmlformats.org/officeDocument/2006/relationships/slide" Target="slides/slide33.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A7044F57-030C-7841-BE69-6AF43297EF68}" type="datetimeFigureOut">
              <a:rPr lang="en-GB"/>
              <a:pPr>
                <a:defRPr/>
              </a:pPr>
              <a:t>05/06/2018</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F972F199-4A8A-204F-AC75-1A466627D4F0}" type="slidenum">
              <a:rPr lang="en-GB"/>
              <a:pPr>
                <a:defRPr/>
              </a:pPr>
              <a:t>‹Nº›</a:t>
            </a:fld>
            <a:endParaRPr lang="en-GB"/>
          </a:p>
        </p:txBody>
      </p:sp>
    </p:spTree>
    <p:extLst>
      <p:ext uri="{BB962C8B-B14F-4D97-AF65-F5344CB8AC3E}">
        <p14:creationId xmlns:p14="http://schemas.microsoft.com/office/powerpoint/2010/main" val="2339474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pPr>
              <a:defRPr/>
            </a:pPr>
            <a:fld id="{480F8692-D274-5240-B93A-46FEE90CE0D2}" type="datetimeFigureOut">
              <a:rPr lang="en-US"/>
              <a:pPr>
                <a:defRPr/>
              </a:pPr>
              <a:t>6/5/2018</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pPr>
              <a:defRPr/>
            </a:pPr>
            <a:fld id="{34CBEDF9-203D-B345-81A1-612D5934213D}" type="slidenum">
              <a:rPr lang="en-US"/>
              <a:pPr>
                <a:defRPr/>
              </a:pPr>
              <a:t>‹Nº›</a:t>
            </a:fld>
            <a:endParaRPr lang="en-US"/>
          </a:p>
        </p:txBody>
      </p:sp>
    </p:spTree>
    <p:extLst>
      <p:ext uri="{BB962C8B-B14F-4D97-AF65-F5344CB8AC3E}">
        <p14:creationId xmlns:p14="http://schemas.microsoft.com/office/powerpoint/2010/main" val="26066483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42337" y="11247537"/>
            <a:ext cx="2938071" cy="59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297" tIns="50148" rIns="100297" bIns="50148" anchor="b"/>
          <a:lstStyle>
            <a:lvl1pPr defTabSz="1023938">
              <a:defRPr>
                <a:solidFill>
                  <a:schemeClr val="tx1"/>
                </a:solidFill>
                <a:latin typeface="Arial" panose="020B0604020202020204" pitchFamily="34" charset="0"/>
                <a:ea typeface="MS PGothic" panose="020B0600070205080204" pitchFamily="34" charset="-128"/>
              </a:defRPr>
            </a:lvl1pPr>
            <a:lvl2pPr marL="742950" indent="-285750" defTabSz="1023938">
              <a:defRPr>
                <a:solidFill>
                  <a:schemeClr val="tx1"/>
                </a:solidFill>
                <a:latin typeface="Arial" panose="020B0604020202020204" pitchFamily="34" charset="0"/>
                <a:ea typeface="MS PGothic" panose="020B0600070205080204" pitchFamily="34" charset="-128"/>
              </a:defRPr>
            </a:lvl2pPr>
            <a:lvl3pPr marL="1143000" indent="-228600" defTabSz="1023938">
              <a:defRPr>
                <a:solidFill>
                  <a:schemeClr val="tx1"/>
                </a:solidFill>
                <a:latin typeface="Arial" panose="020B0604020202020204" pitchFamily="34" charset="0"/>
                <a:ea typeface="MS PGothic" panose="020B0600070205080204" pitchFamily="34" charset="-128"/>
              </a:defRPr>
            </a:lvl3pPr>
            <a:lvl4pPr marL="1600200" indent="-228600" defTabSz="1023938">
              <a:defRPr>
                <a:solidFill>
                  <a:schemeClr val="tx1"/>
                </a:solidFill>
                <a:latin typeface="Arial" panose="020B0604020202020204" pitchFamily="34" charset="0"/>
                <a:ea typeface="MS PGothic" panose="020B0600070205080204" pitchFamily="34" charset="-128"/>
              </a:defRPr>
            </a:lvl4pPr>
            <a:lvl5pPr marL="2057400" indent="-228600" defTabSz="1023938">
              <a:defRPr>
                <a:solidFill>
                  <a:schemeClr val="tx1"/>
                </a:solidFill>
                <a:latin typeface="Arial" panose="020B0604020202020204" pitchFamily="34" charset="0"/>
                <a:ea typeface="MS PGothic" panose="020B0600070205080204" pitchFamily="34" charset="-128"/>
              </a:defRPr>
            </a:lvl5pPr>
            <a:lvl6pPr marL="2514600" indent="-228600" defTabSz="1023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023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023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023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1023938" rtl="0" eaLnBrk="1" fontAlgn="base" latinLnBrk="0" hangingPunct="1">
              <a:lnSpc>
                <a:spcPct val="100000"/>
              </a:lnSpc>
              <a:spcBef>
                <a:spcPct val="0"/>
              </a:spcBef>
              <a:spcAft>
                <a:spcPct val="0"/>
              </a:spcAft>
              <a:buClrTx/>
              <a:buSzTx/>
              <a:buFontTx/>
              <a:buNone/>
              <a:tabLst/>
              <a:defRPr/>
            </a:pPr>
            <a:fld id="{019AF774-CE99-4F96-917F-A3A26E5DB28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1023938"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531" name="Rectangle 2"/>
          <p:cNvSpPr>
            <a:spLocks noGrp="1" noRot="1" noChangeAspect="1" noChangeArrowheads="1" noTextEdit="1"/>
          </p:cNvSpPr>
          <p:nvPr>
            <p:ph type="sldImg"/>
          </p:nvPr>
        </p:nvSpPr>
        <p:spPr bwMode="auto">
          <a:xfrm>
            <a:off x="623888" y="1033463"/>
            <a:ext cx="5537200" cy="41529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967279" y="5626358"/>
            <a:ext cx="5326338" cy="5329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736" tIns="50498" rIns="102736" bIns="50498" numCol="1" anchor="t" anchorCtr="0" compatLnSpc="1">
            <a:prstTxWarp prst="textNoShape">
              <a:avLst/>
            </a:prstTxWarp>
          </a:bodyPr>
          <a:lstStyle/>
          <a:p>
            <a:r>
              <a:rPr lang="en-US" altLang="en-US" dirty="0"/>
              <a:t>Bilbao, 7 June 2018</a:t>
            </a:r>
          </a:p>
          <a:p>
            <a:endParaRPr lang="en-US" altLang="en-US" dirty="0"/>
          </a:p>
          <a:p>
            <a:r>
              <a:rPr lang="en-GB" sz="1200" b="0" i="0" u="none" strike="noStrike" kern="1200" dirty="0">
                <a:solidFill>
                  <a:schemeClr val="tx1"/>
                </a:solidFill>
                <a:effectLst/>
                <a:latin typeface="+mn-lt"/>
                <a:ea typeface="ＭＳ Ｐゴシック" charset="0"/>
                <a:cs typeface="ＭＳ Ｐゴシック" charset="0"/>
              </a:rPr>
              <a:t>Title: INTERNATIONAL MEETING ON SCHOOLS’ INTERNAL AND EXTERNAL EVALUATION</a:t>
            </a:r>
          </a:p>
          <a:p>
            <a:r>
              <a:rPr lang="en-GB" sz="1200" b="0" i="0" u="none" strike="noStrike" kern="1200" dirty="0">
                <a:solidFill>
                  <a:schemeClr val="tx1"/>
                </a:solidFill>
                <a:effectLst/>
                <a:latin typeface="+mn-lt"/>
                <a:ea typeface="ＭＳ Ｐゴシック" charset="0"/>
                <a:cs typeface="ＭＳ Ｐゴシック" charset="0"/>
              </a:rPr>
              <a:t>Subtitle: The role of Education Inspection</a:t>
            </a:r>
          </a:p>
          <a:p>
            <a:endParaRPr lang="en-US" altLang="en-US" dirty="0"/>
          </a:p>
        </p:txBody>
      </p:sp>
    </p:spTree>
    <p:extLst>
      <p:ext uri="{BB962C8B-B14F-4D97-AF65-F5344CB8AC3E}">
        <p14:creationId xmlns:p14="http://schemas.microsoft.com/office/powerpoint/2010/main" val="380856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fld id="{E5B34570-A3FE-49D0-8E25-C8273FB0ABDC}" type="slidenum">
              <a:rPr lang="nl-NL" altLang="en-US" smtClean="0">
                <a:solidFill>
                  <a:srgbClr val="000000"/>
                </a:solidFill>
              </a:rPr>
              <a:pPr defTabSz="914400" eaLnBrk="1" hangingPunct="1"/>
              <a:t>10</a:t>
            </a:fld>
            <a:endParaRPr lang="nl-NL" altLang="en-US">
              <a:solidFill>
                <a:srgbClr val="000000"/>
              </a:solidFill>
            </a:endParaRPr>
          </a:p>
        </p:txBody>
      </p:sp>
      <p:sp>
        <p:nvSpPr>
          <p:cNvPr id="40963" name="Rectangle 7"/>
          <p:cNvSpPr txBox="1">
            <a:spLocks noGrp="1" noChangeArrowheads="1"/>
          </p:cNvSpPr>
          <p:nvPr/>
        </p:nvSpPr>
        <p:spPr bwMode="auto">
          <a:xfrm>
            <a:off x="3820282" y="10261759"/>
            <a:ext cx="2920742" cy="5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fld id="{34BC75BD-A4A4-4682-BDA9-B5E3C082E597}" type="slidenum">
              <a:rPr lang="en-US" altLang="en-US" sz="1200" smtClean="0">
                <a:solidFill>
                  <a:srgbClr val="000000"/>
                </a:solidFill>
                <a:cs typeface="+mn-cs"/>
              </a:rPr>
              <a:pPr algn="r" defTabSz="914400" eaLnBrk="1" hangingPunct="1"/>
              <a:t>10</a:t>
            </a:fld>
            <a:endParaRPr lang="en-US" altLang="en-US" sz="1200">
              <a:solidFill>
                <a:srgbClr val="000000"/>
              </a:solidFill>
              <a:cs typeface="+mn-cs"/>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71069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fld id="{E5B34570-A3FE-49D0-8E25-C8273FB0ABDC}" type="slidenum">
              <a:rPr lang="nl-NL" altLang="en-US" smtClean="0">
                <a:solidFill>
                  <a:srgbClr val="000000"/>
                </a:solidFill>
              </a:rPr>
              <a:pPr defTabSz="914400" eaLnBrk="1" hangingPunct="1"/>
              <a:t>11</a:t>
            </a:fld>
            <a:endParaRPr lang="nl-NL" altLang="en-US">
              <a:solidFill>
                <a:srgbClr val="000000"/>
              </a:solidFill>
            </a:endParaRPr>
          </a:p>
        </p:txBody>
      </p:sp>
      <p:sp>
        <p:nvSpPr>
          <p:cNvPr id="40963" name="Rectangle 7"/>
          <p:cNvSpPr txBox="1">
            <a:spLocks noGrp="1" noChangeArrowheads="1"/>
          </p:cNvSpPr>
          <p:nvPr/>
        </p:nvSpPr>
        <p:spPr bwMode="auto">
          <a:xfrm>
            <a:off x="3820282" y="10261759"/>
            <a:ext cx="2920742" cy="5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fld id="{34BC75BD-A4A4-4682-BDA9-B5E3C082E597}" type="slidenum">
              <a:rPr lang="en-US" altLang="en-US" sz="1200" smtClean="0">
                <a:solidFill>
                  <a:srgbClr val="000000"/>
                </a:solidFill>
                <a:cs typeface="+mn-cs"/>
              </a:rPr>
              <a:pPr algn="r" defTabSz="914400" eaLnBrk="1" hangingPunct="1"/>
              <a:t>11</a:t>
            </a:fld>
            <a:endParaRPr lang="en-US" altLang="en-US" sz="1200">
              <a:solidFill>
                <a:srgbClr val="000000"/>
              </a:solidFill>
              <a:cs typeface="+mn-cs"/>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8664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fld id="{E5B34570-A3FE-49D0-8E25-C8273FB0ABDC}" type="slidenum">
              <a:rPr lang="nl-NL" altLang="en-US" smtClean="0">
                <a:solidFill>
                  <a:srgbClr val="000000"/>
                </a:solidFill>
              </a:rPr>
              <a:pPr defTabSz="914400" eaLnBrk="1" hangingPunct="1"/>
              <a:t>12</a:t>
            </a:fld>
            <a:endParaRPr lang="nl-NL" altLang="en-US">
              <a:solidFill>
                <a:srgbClr val="000000"/>
              </a:solidFill>
            </a:endParaRPr>
          </a:p>
        </p:txBody>
      </p:sp>
      <p:sp>
        <p:nvSpPr>
          <p:cNvPr id="40963" name="Rectangle 7"/>
          <p:cNvSpPr txBox="1">
            <a:spLocks noGrp="1" noChangeArrowheads="1"/>
          </p:cNvSpPr>
          <p:nvPr/>
        </p:nvSpPr>
        <p:spPr bwMode="auto">
          <a:xfrm>
            <a:off x="3820282" y="10261759"/>
            <a:ext cx="2920742" cy="5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fld id="{34BC75BD-A4A4-4682-BDA9-B5E3C082E597}" type="slidenum">
              <a:rPr lang="en-US" altLang="en-US" sz="1200" smtClean="0">
                <a:solidFill>
                  <a:srgbClr val="000000"/>
                </a:solidFill>
                <a:cs typeface="+mn-cs"/>
              </a:rPr>
              <a:pPr algn="r" defTabSz="914400" eaLnBrk="1" hangingPunct="1"/>
              <a:t>12</a:t>
            </a:fld>
            <a:endParaRPr lang="en-US" altLang="en-US" sz="1200">
              <a:solidFill>
                <a:srgbClr val="000000"/>
              </a:solidFill>
              <a:cs typeface="+mn-cs"/>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0128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fld id="{E5B34570-A3FE-49D0-8E25-C8273FB0ABDC}" type="slidenum">
              <a:rPr lang="nl-NL" altLang="en-US" smtClean="0">
                <a:solidFill>
                  <a:srgbClr val="000000"/>
                </a:solidFill>
              </a:rPr>
              <a:pPr defTabSz="914400" eaLnBrk="1" hangingPunct="1"/>
              <a:t>13</a:t>
            </a:fld>
            <a:endParaRPr lang="nl-NL" altLang="en-US">
              <a:solidFill>
                <a:srgbClr val="000000"/>
              </a:solidFill>
            </a:endParaRPr>
          </a:p>
        </p:txBody>
      </p:sp>
      <p:sp>
        <p:nvSpPr>
          <p:cNvPr id="40963" name="Rectangle 7"/>
          <p:cNvSpPr txBox="1">
            <a:spLocks noGrp="1" noChangeArrowheads="1"/>
          </p:cNvSpPr>
          <p:nvPr/>
        </p:nvSpPr>
        <p:spPr bwMode="auto">
          <a:xfrm>
            <a:off x="3820282" y="10261759"/>
            <a:ext cx="2920742" cy="5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fld id="{34BC75BD-A4A4-4682-BDA9-B5E3C082E597}" type="slidenum">
              <a:rPr lang="en-US" altLang="en-US" sz="1200" smtClean="0">
                <a:solidFill>
                  <a:srgbClr val="000000"/>
                </a:solidFill>
                <a:cs typeface="+mn-cs"/>
              </a:rPr>
              <a:pPr algn="r" defTabSz="914400" eaLnBrk="1" hangingPunct="1"/>
              <a:t>13</a:t>
            </a:fld>
            <a:endParaRPr lang="en-US" altLang="en-US" sz="1200">
              <a:solidFill>
                <a:srgbClr val="000000"/>
              </a:solidFill>
              <a:cs typeface="+mn-cs"/>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21962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15</a:t>
            </a:fld>
            <a:endParaRPr lang="en-US"/>
          </a:p>
        </p:txBody>
      </p:sp>
    </p:spTree>
    <p:extLst>
      <p:ext uri="{BB962C8B-B14F-4D97-AF65-F5344CB8AC3E}">
        <p14:creationId xmlns:p14="http://schemas.microsoft.com/office/powerpoint/2010/main" val="417306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16</a:t>
            </a:fld>
            <a:endParaRPr lang="en-US"/>
          </a:p>
        </p:txBody>
      </p:sp>
    </p:spTree>
    <p:extLst>
      <p:ext uri="{BB962C8B-B14F-4D97-AF65-F5344CB8AC3E}">
        <p14:creationId xmlns:p14="http://schemas.microsoft.com/office/powerpoint/2010/main" val="1315364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50970" y="9430091"/>
            <a:ext cx="2945136" cy="49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7" rIns="94836" bIns="47417" anchor="b"/>
          <a:lstStyle>
            <a:lvl1pPr defTabSz="968375">
              <a:defRPr>
                <a:solidFill>
                  <a:schemeClr val="tx1"/>
                </a:solidFill>
                <a:latin typeface="Arial" charset="0"/>
                <a:ea typeface="ＭＳ Ｐゴシック" charset="0"/>
              </a:defRPr>
            </a:lvl1pPr>
            <a:lvl2pPr marL="785813" indent="-301625" defTabSz="968375">
              <a:defRPr>
                <a:solidFill>
                  <a:schemeClr val="tx1"/>
                </a:solidFill>
                <a:latin typeface="Arial" charset="0"/>
                <a:ea typeface="ＭＳ Ｐゴシック" charset="0"/>
              </a:defRPr>
            </a:lvl2pPr>
            <a:lvl3pPr marL="1209675" indent="-241300" defTabSz="968375">
              <a:defRPr>
                <a:solidFill>
                  <a:schemeClr val="tx1"/>
                </a:solidFill>
                <a:latin typeface="Arial" charset="0"/>
                <a:ea typeface="ＭＳ Ｐゴシック" charset="0"/>
              </a:defRPr>
            </a:lvl3pPr>
            <a:lvl4pPr marL="1693863" indent="-242888" defTabSz="968375">
              <a:defRPr>
                <a:solidFill>
                  <a:schemeClr val="tx1"/>
                </a:solidFill>
                <a:latin typeface="Arial" charset="0"/>
                <a:ea typeface="ＭＳ Ｐゴシック" charset="0"/>
              </a:defRPr>
            </a:lvl4pPr>
            <a:lvl5pPr marL="2178050" indent="-242888" defTabSz="968375">
              <a:defRPr>
                <a:solidFill>
                  <a:schemeClr val="tx1"/>
                </a:solidFill>
                <a:latin typeface="Arial" charset="0"/>
                <a:ea typeface="ＭＳ Ｐゴシック" charset="0"/>
              </a:defRPr>
            </a:lvl5pPr>
            <a:lvl6pPr marL="2635250" indent="-242888" defTabSz="968375" fontAlgn="base">
              <a:spcBef>
                <a:spcPct val="0"/>
              </a:spcBef>
              <a:spcAft>
                <a:spcPct val="0"/>
              </a:spcAft>
              <a:defRPr>
                <a:solidFill>
                  <a:schemeClr val="tx1"/>
                </a:solidFill>
                <a:latin typeface="Arial" charset="0"/>
                <a:ea typeface="ＭＳ Ｐゴシック" charset="0"/>
              </a:defRPr>
            </a:lvl6pPr>
            <a:lvl7pPr marL="3092450" indent="-242888" defTabSz="968375" fontAlgn="base">
              <a:spcBef>
                <a:spcPct val="0"/>
              </a:spcBef>
              <a:spcAft>
                <a:spcPct val="0"/>
              </a:spcAft>
              <a:defRPr>
                <a:solidFill>
                  <a:schemeClr val="tx1"/>
                </a:solidFill>
                <a:latin typeface="Arial" charset="0"/>
                <a:ea typeface="ＭＳ Ｐゴシック" charset="0"/>
              </a:defRPr>
            </a:lvl7pPr>
            <a:lvl8pPr marL="3549650" indent="-242888" defTabSz="968375" fontAlgn="base">
              <a:spcBef>
                <a:spcPct val="0"/>
              </a:spcBef>
              <a:spcAft>
                <a:spcPct val="0"/>
              </a:spcAft>
              <a:defRPr>
                <a:solidFill>
                  <a:schemeClr val="tx1"/>
                </a:solidFill>
                <a:latin typeface="Arial" charset="0"/>
                <a:ea typeface="ＭＳ Ｐゴシック" charset="0"/>
              </a:defRPr>
            </a:lvl8pPr>
            <a:lvl9pPr marL="4006850" indent="-242888" defTabSz="968375" fontAlgn="base">
              <a:spcBef>
                <a:spcPct val="0"/>
              </a:spcBef>
              <a:spcAft>
                <a:spcPct val="0"/>
              </a:spcAft>
              <a:defRPr>
                <a:solidFill>
                  <a:schemeClr val="tx1"/>
                </a:solidFill>
                <a:latin typeface="Arial" charset="0"/>
                <a:ea typeface="ＭＳ Ｐゴシック" charset="0"/>
              </a:defRPr>
            </a:lvl9pPr>
          </a:lstStyle>
          <a:p>
            <a:pPr algn="r"/>
            <a:fld id="{BB902C09-766E-5E47-9A2E-ECC7D98F789F}" type="slidenum">
              <a:rPr lang="en-US" sz="1300">
                <a:solidFill>
                  <a:srgbClr val="000000"/>
                </a:solidFill>
              </a:rPr>
              <a:pPr algn="r"/>
              <a:t>17</a:t>
            </a:fld>
            <a:endParaRPr lang="en-US" sz="1300" dirty="0">
              <a:solidFill>
                <a:srgbClr val="000000"/>
              </a:solidFill>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6" name="Rectangle 3"/>
          <p:cNvSpPr>
            <a:spLocks noGrp="1" noChangeArrowheads="1"/>
          </p:cNvSpPr>
          <p:nvPr>
            <p:ph type="body" idx="1"/>
          </p:nvPr>
        </p:nvSpPr>
        <p:spPr/>
        <p:txBody>
          <a:bodyPr/>
          <a:lstStyle/>
          <a:p>
            <a:endParaRPr lang="en-US" sz="900" dirty="0"/>
          </a:p>
        </p:txBody>
      </p:sp>
    </p:spTree>
    <p:extLst>
      <p:ext uri="{BB962C8B-B14F-4D97-AF65-F5344CB8AC3E}">
        <p14:creationId xmlns:p14="http://schemas.microsoft.com/office/powerpoint/2010/main" val="3673120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18</a:t>
            </a:fld>
            <a:endParaRPr lang="en-US"/>
          </a:p>
        </p:txBody>
      </p:sp>
    </p:spTree>
    <p:extLst>
      <p:ext uri="{BB962C8B-B14F-4D97-AF65-F5344CB8AC3E}">
        <p14:creationId xmlns:p14="http://schemas.microsoft.com/office/powerpoint/2010/main" val="2015456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19</a:t>
            </a:fld>
            <a:endParaRPr lang="en-US"/>
          </a:p>
        </p:txBody>
      </p:sp>
    </p:spTree>
    <p:extLst>
      <p:ext uri="{BB962C8B-B14F-4D97-AF65-F5344CB8AC3E}">
        <p14:creationId xmlns:p14="http://schemas.microsoft.com/office/powerpoint/2010/main" val="1463956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20</a:t>
            </a:fld>
            <a:endParaRPr lang="en-US"/>
          </a:p>
        </p:txBody>
      </p:sp>
    </p:spTree>
    <p:extLst>
      <p:ext uri="{BB962C8B-B14F-4D97-AF65-F5344CB8AC3E}">
        <p14:creationId xmlns:p14="http://schemas.microsoft.com/office/powerpoint/2010/main" val="369751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fld id="{E5B34570-A3FE-49D0-8E25-C8273FB0ABDC}" type="slidenum">
              <a:rPr lang="nl-NL" altLang="en-US" smtClean="0">
                <a:solidFill>
                  <a:srgbClr val="000000"/>
                </a:solidFill>
              </a:rPr>
              <a:pPr defTabSz="914400" eaLnBrk="1" hangingPunct="1"/>
              <a:t>2</a:t>
            </a:fld>
            <a:endParaRPr lang="nl-NL" altLang="en-US">
              <a:solidFill>
                <a:srgbClr val="000000"/>
              </a:solidFill>
            </a:endParaRPr>
          </a:p>
        </p:txBody>
      </p:sp>
      <p:sp>
        <p:nvSpPr>
          <p:cNvPr id="40963" name="Rectangle 7"/>
          <p:cNvSpPr txBox="1">
            <a:spLocks noGrp="1" noChangeArrowheads="1"/>
          </p:cNvSpPr>
          <p:nvPr/>
        </p:nvSpPr>
        <p:spPr bwMode="auto">
          <a:xfrm>
            <a:off x="3820282" y="10261759"/>
            <a:ext cx="2920742" cy="5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fld id="{34BC75BD-A4A4-4682-BDA9-B5E3C082E597}" type="slidenum">
              <a:rPr lang="en-US" altLang="en-US" sz="1200" smtClean="0">
                <a:solidFill>
                  <a:srgbClr val="000000"/>
                </a:solidFill>
                <a:cs typeface="+mn-cs"/>
              </a:rPr>
              <a:pPr algn="r" defTabSz="914400" eaLnBrk="1" hangingPunct="1"/>
              <a:t>2</a:t>
            </a:fld>
            <a:endParaRPr lang="en-US" altLang="en-US" sz="1200">
              <a:solidFill>
                <a:srgbClr val="000000"/>
              </a:solidFill>
              <a:cs typeface="+mn-cs"/>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68680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21</a:t>
            </a:fld>
            <a:endParaRPr lang="en-US"/>
          </a:p>
        </p:txBody>
      </p:sp>
    </p:spTree>
    <p:extLst>
      <p:ext uri="{BB962C8B-B14F-4D97-AF65-F5344CB8AC3E}">
        <p14:creationId xmlns:p14="http://schemas.microsoft.com/office/powerpoint/2010/main" val="230110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22</a:t>
            </a:fld>
            <a:endParaRPr lang="en-US"/>
          </a:p>
        </p:txBody>
      </p:sp>
    </p:spTree>
    <p:extLst>
      <p:ext uri="{BB962C8B-B14F-4D97-AF65-F5344CB8AC3E}">
        <p14:creationId xmlns:p14="http://schemas.microsoft.com/office/powerpoint/2010/main" val="3252918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23</a:t>
            </a:fld>
            <a:endParaRPr lang="en-US"/>
          </a:p>
        </p:txBody>
      </p:sp>
    </p:spTree>
    <p:extLst>
      <p:ext uri="{BB962C8B-B14F-4D97-AF65-F5344CB8AC3E}">
        <p14:creationId xmlns:p14="http://schemas.microsoft.com/office/powerpoint/2010/main" val="3097089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24</a:t>
            </a:fld>
            <a:endParaRPr lang="en-US"/>
          </a:p>
        </p:txBody>
      </p:sp>
    </p:spTree>
    <p:extLst>
      <p:ext uri="{BB962C8B-B14F-4D97-AF65-F5344CB8AC3E}">
        <p14:creationId xmlns:p14="http://schemas.microsoft.com/office/powerpoint/2010/main" val="1788368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https://www.youtube.com/watch?v=D7ZtMYTY9OU</a:t>
            </a:r>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25</a:t>
            </a:fld>
            <a:endParaRPr lang="en-US"/>
          </a:p>
        </p:txBody>
      </p:sp>
    </p:spTree>
    <p:extLst>
      <p:ext uri="{BB962C8B-B14F-4D97-AF65-F5344CB8AC3E}">
        <p14:creationId xmlns:p14="http://schemas.microsoft.com/office/powerpoint/2010/main" val="3770829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(Unintended) strategic behavior</a:t>
            </a:r>
            <a:r>
              <a:rPr lang="en-US" sz="1200" i="1" dirty="0"/>
              <a:t>: </a:t>
            </a:r>
            <a:r>
              <a:rPr lang="en-US" sz="1200" dirty="0"/>
              <a:t>behavior in schools (and as a result the content and organization of education) is influenced by the assessor and/or by the method of working used for the assessment. This means that schools unintentionally focus on only the elements that are assessed in the accountability system and the data used in the accountability system. Daily practice is morphed into something that is measurable, transparent and auditable.</a:t>
            </a:r>
          </a:p>
          <a:p>
            <a:r>
              <a:rPr lang="en-US" sz="1200" b="1" dirty="0"/>
              <a:t>intended strategic behavior):</a:t>
            </a:r>
            <a:r>
              <a:rPr lang="en-US" sz="1200" b="1" i="1" dirty="0"/>
              <a:t> </a:t>
            </a:r>
            <a:r>
              <a:rPr lang="en-US" sz="1200" dirty="0"/>
              <a:t>intended strategic behavior of schools to improve status on the measures used for accountability without creating a commensurate improvement in the educational processes or output the data are intended to measure.</a:t>
            </a:r>
          </a:p>
          <a:p>
            <a:endParaRPr lang="en-US"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27</a:t>
            </a:fld>
            <a:endParaRPr lang="en-US"/>
          </a:p>
        </p:txBody>
      </p:sp>
    </p:spTree>
    <p:extLst>
      <p:ext uri="{BB962C8B-B14F-4D97-AF65-F5344CB8AC3E}">
        <p14:creationId xmlns:p14="http://schemas.microsoft.com/office/powerpoint/2010/main" val="2667266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8123" y="9430091"/>
            <a:ext cx="2889425" cy="49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7" rIns="94836" bIns="47417" anchor="b"/>
          <a:lstStyle>
            <a:lvl1pPr defTabSz="968375">
              <a:defRPr>
                <a:solidFill>
                  <a:schemeClr val="tx1"/>
                </a:solidFill>
                <a:latin typeface="Arial" charset="0"/>
                <a:ea typeface="ＭＳ Ｐゴシック" charset="0"/>
              </a:defRPr>
            </a:lvl1pPr>
            <a:lvl2pPr marL="785813" indent="-301625" defTabSz="968375">
              <a:defRPr>
                <a:solidFill>
                  <a:schemeClr val="tx1"/>
                </a:solidFill>
                <a:latin typeface="Arial" charset="0"/>
                <a:ea typeface="ＭＳ Ｐゴシック" charset="0"/>
              </a:defRPr>
            </a:lvl2pPr>
            <a:lvl3pPr marL="1209675" indent="-241300" defTabSz="968375">
              <a:defRPr>
                <a:solidFill>
                  <a:schemeClr val="tx1"/>
                </a:solidFill>
                <a:latin typeface="Arial" charset="0"/>
                <a:ea typeface="ＭＳ Ｐゴシック" charset="0"/>
              </a:defRPr>
            </a:lvl3pPr>
            <a:lvl4pPr marL="1693863" indent="-242888" defTabSz="968375">
              <a:defRPr>
                <a:solidFill>
                  <a:schemeClr val="tx1"/>
                </a:solidFill>
                <a:latin typeface="Arial" charset="0"/>
                <a:ea typeface="ＭＳ Ｐゴシック" charset="0"/>
              </a:defRPr>
            </a:lvl4pPr>
            <a:lvl5pPr marL="2178050" indent="-242888" defTabSz="968375">
              <a:defRPr>
                <a:solidFill>
                  <a:schemeClr val="tx1"/>
                </a:solidFill>
                <a:latin typeface="Arial" charset="0"/>
                <a:ea typeface="ＭＳ Ｐゴシック" charset="0"/>
              </a:defRPr>
            </a:lvl5pPr>
            <a:lvl6pPr marL="2635250" indent="-242888" defTabSz="968375" fontAlgn="base">
              <a:spcBef>
                <a:spcPct val="0"/>
              </a:spcBef>
              <a:spcAft>
                <a:spcPct val="0"/>
              </a:spcAft>
              <a:defRPr>
                <a:solidFill>
                  <a:schemeClr val="tx1"/>
                </a:solidFill>
                <a:latin typeface="Arial" charset="0"/>
                <a:ea typeface="ＭＳ Ｐゴシック" charset="0"/>
              </a:defRPr>
            </a:lvl6pPr>
            <a:lvl7pPr marL="3092450" indent="-242888" defTabSz="968375" fontAlgn="base">
              <a:spcBef>
                <a:spcPct val="0"/>
              </a:spcBef>
              <a:spcAft>
                <a:spcPct val="0"/>
              </a:spcAft>
              <a:defRPr>
                <a:solidFill>
                  <a:schemeClr val="tx1"/>
                </a:solidFill>
                <a:latin typeface="Arial" charset="0"/>
                <a:ea typeface="ＭＳ Ｐゴシック" charset="0"/>
              </a:defRPr>
            </a:lvl7pPr>
            <a:lvl8pPr marL="3549650" indent="-242888" defTabSz="968375" fontAlgn="base">
              <a:spcBef>
                <a:spcPct val="0"/>
              </a:spcBef>
              <a:spcAft>
                <a:spcPct val="0"/>
              </a:spcAft>
              <a:defRPr>
                <a:solidFill>
                  <a:schemeClr val="tx1"/>
                </a:solidFill>
                <a:latin typeface="Arial" charset="0"/>
                <a:ea typeface="ＭＳ Ｐゴシック" charset="0"/>
              </a:defRPr>
            </a:lvl8pPr>
            <a:lvl9pPr marL="4006850" indent="-242888" defTabSz="968375" fontAlgn="base">
              <a:spcBef>
                <a:spcPct val="0"/>
              </a:spcBef>
              <a:spcAft>
                <a:spcPct val="0"/>
              </a:spcAft>
              <a:defRPr>
                <a:solidFill>
                  <a:schemeClr val="tx1"/>
                </a:solidFill>
                <a:latin typeface="Arial" charset="0"/>
                <a:ea typeface="ＭＳ Ｐゴシック" charset="0"/>
              </a:defRPr>
            </a:lvl9pPr>
          </a:lstStyle>
          <a:p>
            <a:pPr algn="r"/>
            <a:fld id="{BB902C09-766E-5E47-9A2E-ECC7D98F789F}" type="slidenum">
              <a:rPr lang="en-US" sz="1300">
                <a:solidFill>
                  <a:srgbClr val="000000"/>
                </a:solidFill>
              </a:rPr>
              <a:pPr algn="r"/>
              <a:t>28</a:t>
            </a:fld>
            <a:endParaRPr lang="en-US" sz="1300" dirty="0">
              <a:solidFill>
                <a:srgbClr val="000000"/>
              </a:solidFill>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6" name="Rectangle 3"/>
          <p:cNvSpPr>
            <a:spLocks noGrp="1" noChangeArrowheads="1"/>
          </p:cNvSpPr>
          <p:nvPr>
            <p:ph type="body" idx="1"/>
          </p:nvPr>
        </p:nvSpPr>
        <p:spPr/>
        <p:txBody>
          <a:bodyPr/>
          <a:lstStyle/>
          <a:p>
            <a:pPr>
              <a:defRPr/>
            </a:pPr>
            <a:endParaRPr lang="en-US" sz="900" dirty="0"/>
          </a:p>
        </p:txBody>
      </p:sp>
    </p:spTree>
    <p:extLst>
      <p:ext uri="{BB962C8B-B14F-4D97-AF65-F5344CB8AC3E}">
        <p14:creationId xmlns:p14="http://schemas.microsoft.com/office/powerpoint/2010/main" val="3293169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31</a:t>
            </a:fld>
            <a:endParaRPr lang="en-US"/>
          </a:p>
        </p:txBody>
      </p:sp>
    </p:spTree>
    <p:extLst>
      <p:ext uri="{BB962C8B-B14F-4D97-AF65-F5344CB8AC3E}">
        <p14:creationId xmlns:p14="http://schemas.microsoft.com/office/powerpoint/2010/main" val="3902980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BEDF9-203D-B345-81A1-612D5934213D}" type="slidenum">
              <a:rPr lang="en-US" smtClean="0"/>
              <a:pPr>
                <a:defRPr/>
              </a:pPr>
              <a:t>32</a:t>
            </a:fld>
            <a:endParaRPr lang="en-US"/>
          </a:p>
        </p:txBody>
      </p:sp>
    </p:spTree>
    <p:extLst>
      <p:ext uri="{BB962C8B-B14F-4D97-AF65-F5344CB8AC3E}">
        <p14:creationId xmlns:p14="http://schemas.microsoft.com/office/powerpoint/2010/main" val="659051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50970" y="9430091"/>
            <a:ext cx="2945136" cy="49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6" tIns="47417" rIns="94836" bIns="47417" anchor="b"/>
          <a:lstStyle>
            <a:lvl1pPr defTabSz="968375">
              <a:defRPr>
                <a:solidFill>
                  <a:schemeClr val="tx1"/>
                </a:solidFill>
                <a:latin typeface="Arial" charset="0"/>
                <a:ea typeface="ＭＳ Ｐゴシック" charset="0"/>
              </a:defRPr>
            </a:lvl1pPr>
            <a:lvl2pPr marL="785813" indent="-301625" defTabSz="968375">
              <a:defRPr>
                <a:solidFill>
                  <a:schemeClr val="tx1"/>
                </a:solidFill>
                <a:latin typeface="Arial" charset="0"/>
                <a:ea typeface="ＭＳ Ｐゴシック" charset="0"/>
              </a:defRPr>
            </a:lvl2pPr>
            <a:lvl3pPr marL="1209675" indent="-241300" defTabSz="968375">
              <a:defRPr>
                <a:solidFill>
                  <a:schemeClr val="tx1"/>
                </a:solidFill>
                <a:latin typeface="Arial" charset="0"/>
                <a:ea typeface="ＭＳ Ｐゴシック" charset="0"/>
              </a:defRPr>
            </a:lvl3pPr>
            <a:lvl4pPr marL="1693863" indent="-242888" defTabSz="968375">
              <a:defRPr>
                <a:solidFill>
                  <a:schemeClr val="tx1"/>
                </a:solidFill>
                <a:latin typeface="Arial" charset="0"/>
                <a:ea typeface="ＭＳ Ｐゴシック" charset="0"/>
              </a:defRPr>
            </a:lvl4pPr>
            <a:lvl5pPr marL="2178050" indent="-242888" defTabSz="968375">
              <a:defRPr>
                <a:solidFill>
                  <a:schemeClr val="tx1"/>
                </a:solidFill>
                <a:latin typeface="Arial" charset="0"/>
                <a:ea typeface="ＭＳ Ｐゴシック" charset="0"/>
              </a:defRPr>
            </a:lvl5pPr>
            <a:lvl6pPr marL="2635250" indent="-242888" defTabSz="968375" fontAlgn="base">
              <a:spcBef>
                <a:spcPct val="0"/>
              </a:spcBef>
              <a:spcAft>
                <a:spcPct val="0"/>
              </a:spcAft>
              <a:defRPr>
                <a:solidFill>
                  <a:schemeClr val="tx1"/>
                </a:solidFill>
                <a:latin typeface="Arial" charset="0"/>
                <a:ea typeface="ＭＳ Ｐゴシック" charset="0"/>
              </a:defRPr>
            </a:lvl6pPr>
            <a:lvl7pPr marL="3092450" indent="-242888" defTabSz="968375" fontAlgn="base">
              <a:spcBef>
                <a:spcPct val="0"/>
              </a:spcBef>
              <a:spcAft>
                <a:spcPct val="0"/>
              </a:spcAft>
              <a:defRPr>
                <a:solidFill>
                  <a:schemeClr val="tx1"/>
                </a:solidFill>
                <a:latin typeface="Arial" charset="0"/>
                <a:ea typeface="ＭＳ Ｐゴシック" charset="0"/>
              </a:defRPr>
            </a:lvl7pPr>
            <a:lvl8pPr marL="3549650" indent="-242888" defTabSz="968375" fontAlgn="base">
              <a:spcBef>
                <a:spcPct val="0"/>
              </a:spcBef>
              <a:spcAft>
                <a:spcPct val="0"/>
              </a:spcAft>
              <a:defRPr>
                <a:solidFill>
                  <a:schemeClr val="tx1"/>
                </a:solidFill>
                <a:latin typeface="Arial" charset="0"/>
                <a:ea typeface="ＭＳ Ｐゴシック" charset="0"/>
              </a:defRPr>
            </a:lvl8pPr>
            <a:lvl9pPr marL="4006850" indent="-242888" defTabSz="968375" fontAlgn="base">
              <a:spcBef>
                <a:spcPct val="0"/>
              </a:spcBef>
              <a:spcAft>
                <a:spcPct val="0"/>
              </a:spcAft>
              <a:defRPr>
                <a:solidFill>
                  <a:schemeClr val="tx1"/>
                </a:solidFill>
                <a:latin typeface="Arial" charset="0"/>
                <a:ea typeface="ＭＳ Ｐゴシック" charset="0"/>
              </a:defRPr>
            </a:lvl9pPr>
          </a:lstStyle>
          <a:p>
            <a:pPr algn="r"/>
            <a:fld id="{BB902C09-766E-5E47-9A2E-ECC7D98F789F}" type="slidenum">
              <a:rPr lang="en-US" sz="1300">
                <a:solidFill>
                  <a:srgbClr val="000000"/>
                </a:solidFill>
              </a:rPr>
              <a:pPr algn="r"/>
              <a:t>33</a:t>
            </a:fld>
            <a:endParaRPr lang="en-US" sz="1300" dirty="0">
              <a:solidFill>
                <a:srgbClr val="000000"/>
              </a:solidFill>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6" name="Rectangle 3"/>
          <p:cNvSpPr>
            <a:spLocks noGrp="1" noChangeArrowheads="1"/>
          </p:cNvSpPr>
          <p:nvPr>
            <p:ph type="body" idx="1"/>
          </p:nvPr>
        </p:nvSpPr>
        <p:spPr/>
        <p:txBody>
          <a:bodyPr/>
          <a:lstStyle/>
          <a:p>
            <a:pPr>
              <a:lnSpc>
                <a:spcPct val="90000"/>
              </a:lnSpc>
              <a:spcBef>
                <a:spcPct val="0"/>
              </a:spcBef>
            </a:pPr>
            <a:endParaRPr lang="en-US" sz="900" dirty="0">
              <a:latin typeface="Calibri" charset="0"/>
            </a:endParaRPr>
          </a:p>
        </p:txBody>
      </p:sp>
    </p:spTree>
    <p:extLst>
      <p:ext uri="{BB962C8B-B14F-4D97-AF65-F5344CB8AC3E}">
        <p14:creationId xmlns:p14="http://schemas.microsoft.com/office/powerpoint/2010/main" val="226753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fld id="{E5B34570-A3FE-49D0-8E25-C8273FB0ABDC}" type="slidenum">
              <a:rPr lang="nl-NL" altLang="en-US" smtClean="0">
                <a:solidFill>
                  <a:srgbClr val="000000"/>
                </a:solidFill>
              </a:rPr>
              <a:pPr defTabSz="914400" eaLnBrk="1" hangingPunct="1"/>
              <a:t>3</a:t>
            </a:fld>
            <a:endParaRPr lang="nl-NL" altLang="en-US">
              <a:solidFill>
                <a:srgbClr val="000000"/>
              </a:solidFill>
            </a:endParaRPr>
          </a:p>
        </p:txBody>
      </p:sp>
      <p:sp>
        <p:nvSpPr>
          <p:cNvPr id="40963" name="Rectangle 7"/>
          <p:cNvSpPr txBox="1">
            <a:spLocks noGrp="1" noChangeArrowheads="1"/>
          </p:cNvSpPr>
          <p:nvPr/>
        </p:nvSpPr>
        <p:spPr bwMode="auto">
          <a:xfrm>
            <a:off x="3820282" y="10261759"/>
            <a:ext cx="2920742" cy="5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fld id="{34BC75BD-A4A4-4682-BDA9-B5E3C082E597}" type="slidenum">
              <a:rPr lang="en-US" altLang="en-US" sz="1200" smtClean="0">
                <a:solidFill>
                  <a:srgbClr val="000000"/>
                </a:solidFill>
                <a:cs typeface="+mn-cs"/>
              </a:rPr>
              <a:pPr algn="r" defTabSz="914400" eaLnBrk="1" hangingPunct="1"/>
              <a:t>3</a:t>
            </a:fld>
            <a:endParaRPr lang="en-US" altLang="en-US" sz="1200">
              <a:solidFill>
                <a:srgbClr val="000000"/>
              </a:solidFill>
              <a:cs typeface="+mn-cs"/>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42993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fld id="{E5B34570-A3FE-49D0-8E25-C8273FB0ABDC}" type="slidenum">
              <a:rPr lang="nl-NL" altLang="en-US" smtClean="0">
                <a:solidFill>
                  <a:srgbClr val="000000"/>
                </a:solidFill>
              </a:rPr>
              <a:pPr defTabSz="914400" eaLnBrk="1" hangingPunct="1"/>
              <a:t>34</a:t>
            </a:fld>
            <a:endParaRPr lang="nl-NL" altLang="en-US">
              <a:solidFill>
                <a:srgbClr val="000000"/>
              </a:solidFill>
            </a:endParaRPr>
          </a:p>
        </p:txBody>
      </p:sp>
      <p:sp>
        <p:nvSpPr>
          <p:cNvPr id="40963" name="Rectangle 7"/>
          <p:cNvSpPr txBox="1">
            <a:spLocks noGrp="1" noChangeArrowheads="1"/>
          </p:cNvSpPr>
          <p:nvPr/>
        </p:nvSpPr>
        <p:spPr bwMode="auto">
          <a:xfrm>
            <a:off x="3820282" y="10261759"/>
            <a:ext cx="2920742" cy="5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fld id="{34BC75BD-A4A4-4682-BDA9-B5E3C082E597}" type="slidenum">
              <a:rPr lang="en-US" altLang="en-US" sz="1200" smtClean="0">
                <a:solidFill>
                  <a:srgbClr val="000000"/>
                </a:solidFill>
                <a:cs typeface="+mn-cs"/>
              </a:rPr>
              <a:pPr algn="r" defTabSz="914400" eaLnBrk="1" hangingPunct="1"/>
              <a:t>34</a:t>
            </a:fld>
            <a:endParaRPr lang="en-US" altLang="en-US" sz="1200">
              <a:solidFill>
                <a:srgbClr val="000000"/>
              </a:solidFill>
              <a:cs typeface="+mn-cs"/>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741910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76F2F5D-8B33-844F-969D-1FC60F4FDC5A}" type="slidenum">
              <a:rPr kumimoji="0" lang="en-GB" sz="1200" b="0" i="0" u="none" strike="noStrike" kern="1200" cap="none" spc="0" normalizeH="0" baseline="0" noProof="0" smtClean="0">
                <a:ln>
                  <a:noFill/>
                </a:ln>
                <a:solidFill>
                  <a:prstClr val="black"/>
                </a:solidFill>
                <a:effectLst/>
                <a:uLnTx/>
                <a:uFillTx/>
                <a:latin typeface="Arial" charset="0"/>
                <a:ea typeface="MS PGothic" charset="0"/>
              </a:rPr>
              <a:pPr marL="0" marR="0" lvl="0" indent="0" algn="r" defTabSz="457200" rtl="0" eaLnBrk="0" fontAlgn="base" latinLnBrk="0" hangingPunct="0">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rial" charset="0"/>
              <a:ea typeface="MS PGothic" charset="0"/>
            </a:endParaRPr>
          </a:p>
        </p:txBody>
      </p:sp>
    </p:spTree>
    <p:extLst>
      <p:ext uri="{BB962C8B-B14F-4D97-AF65-F5344CB8AC3E}">
        <p14:creationId xmlns:p14="http://schemas.microsoft.com/office/powerpoint/2010/main" val="289944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1) Information phase: the agent/accountor/actor renders an account on his conduct and performance to a significant other. </a:t>
            </a:r>
            <a:endParaRPr lang="en-US" altLang="en-US"/>
          </a:p>
          <a:p>
            <a:r>
              <a:rPr lang="en-GB" altLang="en-US"/>
              <a:t>2) Debating phase: the principal/accountee/forum assesses the – orally or in writing – transmitted information and both parties often engage in a debate on this account. The principal/accountee/forum may ask for additional information and pass judgment on the behaviour of the agent/accountor/actor. The agent/accountor/actor will then answer to questions and if necessary justify and defend his course of action. </a:t>
            </a:r>
            <a:endParaRPr lang="en-US" altLang="en-US"/>
          </a:p>
          <a:p>
            <a:r>
              <a:rPr lang="en-GB" altLang="en-US"/>
              <a:t>3) Sanctions or judgment phase: the principal/accountee/forum comes to a concluding judgment and decides whether and how to make use of available sanctions. </a:t>
            </a:r>
            <a:endParaRPr lang="en-US" altLang="en-US"/>
          </a:p>
          <a:p>
            <a:endParaRPr lang="nl-NL"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1679BB6-67C9-4222-87E1-DBA7AFEE8FED}" type="slidenum">
              <a:rPr lang="en-GB" altLang="en-US" smtClean="0">
                <a:solidFill>
                  <a:prstClr val="black"/>
                </a:solidFill>
              </a:rPr>
              <a:pPr/>
              <a:t>4</a:t>
            </a:fld>
            <a:endParaRPr lang="en-GB" altLang="en-US">
              <a:solidFill>
                <a:prstClr val="black"/>
              </a:solidFill>
            </a:endParaRPr>
          </a:p>
        </p:txBody>
      </p:sp>
    </p:spTree>
    <p:extLst>
      <p:ext uri="{BB962C8B-B14F-4D97-AF65-F5344CB8AC3E}">
        <p14:creationId xmlns:p14="http://schemas.microsoft.com/office/powerpoint/2010/main" val="374330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fld id="{0EBE8F2B-236B-4A42-87BE-E6454920626F}" type="slidenum">
              <a:rPr lang="nl-NL" altLang="en-US" smtClean="0">
                <a:solidFill>
                  <a:srgbClr val="000000"/>
                </a:solidFill>
              </a:rPr>
              <a:pPr defTabSz="914400" eaLnBrk="1" hangingPunct="1"/>
              <a:t>5</a:t>
            </a:fld>
            <a:endParaRPr lang="nl-NL" altLang="en-US">
              <a:solidFill>
                <a:srgbClr val="000000"/>
              </a:solidFill>
            </a:endParaRPr>
          </a:p>
        </p:txBody>
      </p:sp>
      <p:sp>
        <p:nvSpPr>
          <p:cNvPr id="30723" name="Rectangle 7"/>
          <p:cNvSpPr txBox="1">
            <a:spLocks noGrp="1" noChangeArrowheads="1"/>
          </p:cNvSpPr>
          <p:nvPr/>
        </p:nvSpPr>
        <p:spPr bwMode="auto">
          <a:xfrm>
            <a:off x="3820282" y="10261759"/>
            <a:ext cx="2920742" cy="5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defTabSz="914400" eaLnBrk="1" hangingPunct="1"/>
            <a:fld id="{BCF342D6-3903-4670-8943-4436B491B039}" type="slidenum">
              <a:rPr lang="en-US" altLang="en-US" sz="1200" smtClean="0">
                <a:solidFill>
                  <a:srgbClr val="000000"/>
                </a:solidFill>
                <a:cs typeface="+mn-cs"/>
              </a:rPr>
              <a:pPr algn="r" defTabSz="914400" eaLnBrk="1" hangingPunct="1"/>
              <a:t>5</a:t>
            </a:fld>
            <a:endParaRPr lang="en-US" altLang="en-US" sz="1200">
              <a:solidFill>
                <a:srgbClr val="000000"/>
              </a:solidFill>
              <a:cs typeface="+mn-cs"/>
            </a:endParaRPr>
          </a:p>
        </p:txBody>
      </p:sp>
      <p:sp>
        <p:nvSpPr>
          <p:cNvPr id="307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r>
              <a:rPr lang="en-US" altLang="en-US" dirty="0">
                <a:latin typeface="Arial" panose="020B0604020202020204" pitchFamily="34" charset="0"/>
              </a:rPr>
              <a:t>Answerability: obligation of the government, its agencies and public officials to provide information about their decisions and actions and to justify them to the public and those institutions of accountability tasked with providing oversight.</a:t>
            </a:r>
          </a:p>
          <a:p>
            <a:pPr marL="228600" indent="-228600" eaLnBrk="1" hangingPunct="1"/>
            <a:r>
              <a:rPr lang="en-US" altLang="en-US" dirty="0">
                <a:latin typeface="Arial" panose="020B0604020202020204" pitchFamily="34" charset="0"/>
              </a:rPr>
              <a:t>Enforcement: public or institution responsible for accountability can sanction the offending party or remedy the contravening behavior. </a:t>
            </a:r>
          </a:p>
        </p:txBody>
      </p:sp>
    </p:spTree>
    <p:extLst>
      <p:ext uri="{BB962C8B-B14F-4D97-AF65-F5344CB8AC3E}">
        <p14:creationId xmlns:p14="http://schemas.microsoft.com/office/powerpoint/2010/main" val="255046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39C2761-173A-4794-A06E-460A1F3040C8}" type="slidenum">
              <a:rPr lang="nl-NL" altLang="en-US" sz="1200">
                <a:solidFill>
                  <a:prstClr val="black"/>
                </a:solidFill>
              </a:rPr>
              <a:pPr eaLnBrk="1" hangingPunct="1"/>
              <a:t>6</a:t>
            </a:fld>
            <a:endParaRPr lang="nl-NL" altLang="en-US" sz="120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z="1600">
              <a:latin typeface="Arial" panose="020B0604020202020204" pitchFamily="34" charset="0"/>
            </a:endParaRPr>
          </a:p>
        </p:txBody>
      </p:sp>
    </p:spTree>
    <p:extLst>
      <p:ext uri="{BB962C8B-B14F-4D97-AF65-F5344CB8AC3E}">
        <p14:creationId xmlns:p14="http://schemas.microsoft.com/office/powerpoint/2010/main" val="130254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BE42269-B2E0-4CB5-A854-B22283BCB35F}" type="slidenum">
              <a:rPr lang="nl-NL" altLang="en-US" smtClean="0">
                <a:solidFill>
                  <a:prstClr val="black"/>
                </a:solidFill>
              </a:rPr>
              <a:pPr eaLnBrk="1" hangingPunct="1"/>
              <a:t>7</a:t>
            </a:fld>
            <a:endParaRPr lang="nl-NL" altLang="en-US">
              <a:solidFill>
                <a:prstClr val="black"/>
              </a:solidFill>
            </a:endParaRPr>
          </a:p>
        </p:txBody>
      </p:sp>
      <p:sp>
        <p:nvSpPr>
          <p:cNvPr id="43011" name="Rectangle 7"/>
          <p:cNvSpPr txBox="1">
            <a:spLocks noGrp="1" noChangeArrowheads="1"/>
          </p:cNvSpPr>
          <p:nvPr/>
        </p:nvSpPr>
        <p:spPr bwMode="auto">
          <a:xfrm>
            <a:off x="3820282" y="10261759"/>
            <a:ext cx="2920742" cy="5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DD887460-8A6E-4CB5-A772-8E8EB5D97767}" type="slidenum">
              <a:rPr lang="en-US" altLang="en-US" sz="1200" smtClean="0">
                <a:solidFill>
                  <a:prstClr val="black"/>
                </a:solidFill>
                <a:cs typeface="+mn-cs"/>
              </a:rPr>
              <a:pPr algn="r" eaLnBrk="1" hangingPunct="1"/>
              <a:t>7</a:t>
            </a:fld>
            <a:endParaRPr lang="en-US" altLang="en-US" sz="1200">
              <a:solidFill>
                <a:prstClr val="black"/>
              </a:solidFill>
              <a:cs typeface="+mn-cs"/>
            </a:endParaRPr>
          </a:p>
        </p:txBody>
      </p:sp>
      <p:sp>
        <p:nvSpPr>
          <p:cNvPr id="430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900" dirty="0"/>
          </a:p>
        </p:txBody>
      </p:sp>
    </p:spTree>
    <p:extLst>
      <p:ext uri="{BB962C8B-B14F-4D97-AF65-F5344CB8AC3E}">
        <p14:creationId xmlns:p14="http://schemas.microsoft.com/office/powerpoint/2010/main" val="200479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BE42269-B2E0-4CB5-A854-B22283BCB35F}" type="slidenum">
              <a:rPr lang="nl-NL" altLang="en-US" smtClean="0">
                <a:solidFill>
                  <a:prstClr val="black"/>
                </a:solidFill>
              </a:rPr>
              <a:pPr eaLnBrk="1" hangingPunct="1"/>
              <a:t>8</a:t>
            </a:fld>
            <a:endParaRPr lang="nl-NL" altLang="en-US">
              <a:solidFill>
                <a:prstClr val="black"/>
              </a:solidFill>
            </a:endParaRPr>
          </a:p>
        </p:txBody>
      </p:sp>
      <p:sp>
        <p:nvSpPr>
          <p:cNvPr id="43011" name="Rectangle 7"/>
          <p:cNvSpPr txBox="1">
            <a:spLocks noGrp="1" noChangeArrowheads="1"/>
          </p:cNvSpPr>
          <p:nvPr/>
        </p:nvSpPr>
        <p:spPr bwMode="auto">
          <a:xfrm>
            <a:off x="3820282" y="10261759"/>
            <a:ext cx="2920742" cy="5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DD887460-8A6E-4CB5-A772-8E8EB5D97767}" type="slidenum">
              <a:rPr lang="en-US" altLang="en-US" sz="1200" smtClean="0">
                <a:solidFill>
                  <a:prstClr val="black"/>
                </a:solidFill>
                <a:cs typeface="+mn-cs"/>
              </a:rPr>
              <a:pPr algn="r" eaLnBrk="1" hangingPunct="1"/>
              <a:t>8</a:t>
            </a:fld>
            <a:endParaRPr lang="en-US" altLang="en-US" sz="1200">
              <a:solidFill>
                <a:prstClr val="black"/>
              </a:solidFill>
              <a:cs typeface="+mn-cs"/>
            </a:endParaRPr>
          </a:p>
        </p:txBody>
      </p:sp>
      <p:sp>
        <p:nvSpPr>
          <p:cNvPr id="430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900" i="1"/>
              <a:t>GOALS</a:t>
            </a:r>
          </a:p>
          <a:p>
            <a:r>
              <a:rPr lang="en-GB" altLang="en-US" sz="900" i="1"/>
              <a:t>Control/checking compliance</a:t>
            </a:r>
            <a:endParaRPr lang="en-GB" altLang="en-US" sz="900"/>
          </a:p>
          <a:p>
            <a:r>
              <a:rPr lang="en-GB" altLang="en-US" sz="900"/>
              <a:t>The control function relates to the original meaning of the word ‘inspection’ and is at the heart of compliance monitoring. In many countries, control is considered to be the essential function of school inspectors as is shown in the following examples. </a:t>
            </a:r>
          </a:p>
          <a:p>
            <a:r>
              <a:rPr lang="en-GB" altLang="en-US" sz="900"/>
              <a:t>In Spain, the first function of the Inspectorate Service is to “ensure that the laws, regulations and any other legal dispositions of the educational administration are fulfilled in schools and services”. Similarly in the Netherlands, “the primary responsibility of the inspectorate has always been to ensure compliance with statutory regulations.  This has traditionally been seen as an important way of ensuring that the teaching and training provided within any given sector is in principle the same. De Grauwe (2007: module 2, p.8)</a:t>
            </a:r>
          </a:p>
          <a:p>
            <a:r>
              <a:rPr lang="en-GB" altLang="en-US" sz="900"/>
              <a:t>Compliance checks are often concerned with the efficiency of provision, in terms of compliance with the statutory guidance in operation at that time, based on good practice.  School inspectors for example observe and enquire into whether a provider is complying with the standards, commonly set out in a checklist. These standards focus for example on the qualifications of teaching staff and other evidence of the competence of teachers and the physical conditions in which children are educated. The outcome of such a compliance check, whether part of an inspection or a school internal evaluation is to highlight any breach in compliance to regulation and to sure these are amended. </a:t>
            </a:r>
          </a:p>
          <a:p>
            <a:r>
              <a:rPr lang="en-GB" altLang="en-US" sz="900" b="1"/>
              <a:t> </a:t>
            </a:r>
            <a:endParaRPr lang="en-GB" altLang="en-US" sz="900"/>
          </a:p>
          <a:p>
            <a:r>
              <a:rPr lang="en-GB" altLang="en-US" sz="900" i="1"/>
              <a:t>Support, evaluating/professional judgement of school quality</a:t>
            </a:r>
            <a:endParaRPr lang="en-GB" altLang="en-US" sz="900"/>
          </a:p>
          <a:p>
            <a:r>
              <a:rPr lang="en-GB" altLang="en-US" sz="900"/>
              <a:t>Support often takes the form of advice to teachers and headteachers during inspection visits, but some countries also put into place other arrangements such as individual tutoring, demonstration of lessons, in-service training programmes and organisation of peer learning.  Support is closely linked to control and ties in to the goal of improvement. </a:t>
            </a:r>
          </a:p>
          <a:p>
            <a:r>
              <a:rPr lang="en-GB" altLang="en-US" sz="900"/>
              <a:t>Evaluation and inspection frameworks that aim to support improvement will however go beyond checking compliance to regulation (as is the core task of control-oriented evaluations and inspections) but will also seek to evaluate and assess school processes. It may be helpful at this stage to think of evaluation and particularly inspection activity on a soft-hard continuum from evaluation to compliance. At one extreme, purely evaluative inspection leads to qualitative judgements about shades of effectiveness. At the other, regulatory inspection leads to binary judgements: meets or fails to meet the specified requirement (see Figure 3.1). </a:t>
            </a:r>
          </a:p>
          <a:p>
            <a:r>
              <a:rPr lang="en-GB" altLang="en-US" sz="900"/>
              <a:t> </a:t>
            </a:r>
          </a:p>
          <a:p>
            <a:r>
              <a:rPr lang="en-GB" altLang="en-US" sz="900" i="1"/>
              <a:t>Liaison</a:t>
            </a:r>
            <a:endParaRPr lang="en-GB" altLang="en-US" sz="900"/>
          </a:p>
          <a:p>
            <a:r>
              <a:rPr lang="en-GB" altLang="en-US" sz="900"/>
              <a:t>Control and evaluation of school quality often inform a third function of school inspections: acting as a liaison agent between the top of the education system (where norms and rules are set) and the schools (where education is shaped and takes place).  Inspectors act as go-between agents in having a task to inform schools of decisions taken by the centre, and to inform the centre of the realities at school level. In decentralized systems, where school boards govern a large number of schools, internal evaluators can also have a liaison function in connecting the school governing body to the individual schools they govern.</a:t>
            </a:r>
          </a:p>
          <a:p>
            <a:r>
              <a:rPr lang="en-GB" altLang="en-US" sz="900"/>
              <a:t>This liaison role is increasingly expanding to include horizontal relations in identifying and spreading new ideas and good practices between schools, particularly when ambitious reform programmes are being launched. Consequently, the role of school inspectors in disseminating reforms and in ensuring smooth implementation at the school level becomes increasingly important.  Finally, liaison can also include establishing good linkages with other services involved in quality development such as pre- and in-service teacher training, curriculum development, preparation of national tests and examination. These roles can focus either on the individual teacher, on the school as a whole, or on the (monitoring of the) entire education system. </a:t>
            </a:r>
          </a:p>
          <a:p>
            <a:r>
              <a:rPr lang="en-GB" altLang="en-US" sz="900"/>
              <a:t>Specific examples of different goals and functions of particularly Inspectorates of Education have been provided by Ehren et al (2013) who summarize the main aims of Inspectorates of Education in six European countries, which often refer to good education in individual schools and/or the education system as a whole. </a:t>
            </a:r>
          </a:p>
          <a:p>
            <a:endParaRPr lang="nl-NL" altLang="en-US" sz="900"/>
          </a:p>
          <a:p>
            <a:r>
              <a:rPr lang="nl-NL" altLang="en-US" sz="900"/>
              <a:t>FOCUS:</a:t>
            </a:r>
          </a:p>
          <a:p>
            <a:r>
              <a:rPr lang="en-GB" altLang="en-US" sz="900"/>
              <a:t>school inputs, and norms and regulations. This type of monitoring is referred to as ‘</a:t>
            </a:r>
            <a:r>
              <a:rPr lang="en-GB" altLang="en-US" sz="900" i="1"/>
              <a:t>compliance monitoring</a:t>
            </a:r>
            <a:r>
              <a:rPr lang="en-GB" altLang="en-US" sz="900"/>
              <a:t>’.</a:t>
            </a:r>
          </a:p>
          <a:p>
            <a:r>
              <a:rPr lang="en-GB" altLang="en-US" sz="900"/>
              <a:t>Instructional processes, and what goes on in the classroom. This type of monitoring is referred to as ‘</a:t>
            </a:r>
            <a:r>
              <a:rPr lang="en-GB" altLang="en-US" sz="900" i="1"/>
              <a:t>diagnostic monitoring</a:t>
            </a:r>
            <a:r>
              <a:rPr lang="en-GB" altLang="en-US" sz="900"/>
              <a:t>’.</a:t>
            </a:r>
          </a:p>
          <a:p>
            <a:r>
              <a:rPr lang="en-GB" altLang="en-US" sz="900"/>
              <a:t>School results (e.g. student achievement). This type of monitoring is referred to as ‘</a:t>
            </a:r>
            <a:r>
              <a:rPr lang="en-GB" altLang="en-US" sz="900" i="1"/>
              <a:t>performance monitoring</a:t>
            </a:r>
            <a:r>
              <a:rPr lang="en-GB" altLang="en-US" sz="900"/>
              <a:t>’.</a:t>
            </a:r>
          </a:p>
          <a:p>
            <a:endParaRPr lang="nl-NL" altLang="en-US" sz="900"/>
          </a:p>
          <a:p>
            <a:r>
              <a:rPr lang="nl-NL" altLang="en-US" sz="900"/>
              <a:t>LOCUS:</a:t>
            </a:r>
          </a:p>
          <a:p>
            <a:r>
              <a:rPr lang="en-GB" altLang="en-US" sz="900"/>
              <a:t>De Grauwe (2007, M1) also talks about how the locus of monitoring systems may vary in locus: </a:t>
            </a:r>
          </a:p>
          <a:p>
            <a:r>
              <a:rPr lang="en-GB" altLang="en-US" sz="900"/>
              <a:t>the education administration, represented by the Ministry (public/state control model).</a:t>
            </a:r>
          </a:p>
          <a:p>
            <a:r>
              <a:rPr lang="en-GB" altLang="en-US" sz="900"/>
              <a:t>the teachers themselves (in a peer review model; also referred to as the professional accountability model).</a:t>
            </a:r>
          </a:p>
          <a:p>
            <a:r>
              <a:rPr lang="en-GB" altLang="en-US" sz="900"/>
              <a:t>parents in close relationship with the school (the partnership model), or</a:t>
            </a:r>
          </a:p>
          <a:p>
            <a:r>
              <a:rPr lang="en-GB" altLang="en-US" sz="900"/>
              <a:t>the general public by means of parental choice and competition between schools (the free market model).</a:t>
            </a:r>
            <a:endParaRPr lang="en-GB" altLang="en-US" sz="900" dirty="0"/>
          </a:p>
        </p:txBody>
      </p:sp>
    </p:spTree>
    <p:extLst>
      <p:ext uri="{BB962C8B-B14F-4D97-AF65-F5344CB8AC3E}">
        <p14:creationId xmlns:p14="http://schemas.microsoft.com/office/powerpoint/2010/main" val="200242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BE42269-B2E0-4CB5-A854-B22283BCB35F}" type="slidenum">
              <a:rPr lang="nl-NL" altLang="en-US" smtClean="0">
                <a:solidFill>
                  <a:prstClr val="black"/>
                </a:solidFill>
              </a:rPr>
              <a:pPr eaLnBrk="1" hangingPunct="1"/>
              <a:t>9</a:t>
            </a:fld>
            <a:endParaRPr lang="nl-NL" altLang="en-US">
              <a:solidFill>
                <a:prstClr val="black"/>
              </a:solidFill>
            </a:endParaRPr>
          </a:p>
        </p:txBody>
      </p:sp>
      <p:sp>
        <p:nvSpPr>
          <p:cNvPr id="43011" name="Rectangle 7"/>
          <p:cNvSpPr txBox="1">
            <a:spLocks noGrp="1" noChangeArrowheads="1"/>
          </p:cNvSpPr>
          <p:nvPr/>
        </p:nvSpPr>
        <p:spPr bwMode="auto">
          <a:xfrm>
            <a:off x="3820282" y="10261759"/>
            <a:ext cx="2920742" cy="5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6" tIns="45793" rIns="91586" bIns="45793"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DD887460-8A6E-4CB5-A772-8E8EB5D97767}" type="slidenum">
              <a:rPr lang="en-US" altLang="en-US" sz="1200" smtClean="0">
                <a:solidFill>
                  <a:prstClr val="black"/>
                </a:solidFill>
                <a:cs typeface="+mn-cs"/>
              </a:rPr>
              <a:pPr algn="r" eaLnBrk="1" hangingPunct="1"/>
              <a:t>9</a:t>
            </a:fld>
            <a:endParaRPr lang="en-US" altLang="en-US" sz="1200">
              <a:solidFill>
                <a:prstClr val="black"/>
              </a:solidFill>
              <a:cs typeface="+mn-cs"/>
            </a:endParaRPr>
          </a:p>
        </p:txBody>
      </p:sp>
      <p:sp>
        <p:nvSpPr>
          <p:cNvPr id="430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900" dirty="0"/>
          </a:p>
        </p:txBody>
      </p:sp>
    </p:spTree>
    <p:extLst>
      <p:ext uri="{BB962C8B-B14F-4D97-AF65-F5344CB8AC3E}">
        <p14:creationId xmlns:p14="http://schemas.microsoft.com/office/powerpoint/2010/main" val="378862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9793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03177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9480210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5778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F326D20-B63B-DA42-9226-7F2D0B0688D4}"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23C50C7-EC5A-E24E-9BF0-A867A2BA7CC3}" type="slidenum">
              <a:rPr lang="en-US"/>
              <a:pPr>
                <a:defRPr/>
              </a:pPr>
              <a:t>‹Nº›</a:t>
            </a:fld>
            <a:endParaRPr lang="en-US"/>
          </a:p>
        </p:txBody>
      </p:sp>
    </p:spTree>
    <p:extLst>
      <p:ext uri="{BB962C8B-B14F-4D97-AF65-F5344CB8AC3E}">
        <p14:creationId xmlns:p14="http://schemas.microsoft.com/office/powerpoint/2010/main" val="12590052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898FBB2-2B40-2046-9FC3-5285230A2484}"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09D28FB-72A1-9149-85D9-125B72C998F4}" type="slidenum">
              <a:rPr lang="en-US"/>
              <a:pPr>
                <a:defRPr/>
              </a:pPr>
              <a:t>‹Nº›</a:t>
            </a:fld>
            <a:endParaRPr lang="en-US"/>
          </a:p>
        </p:txBody>
      </p:sp>
    </p:spTree>
    <p:extLst>
      <p:ext uri="{BB962C8B-B14F-4D97-AF65-F5344CB8AC3E}">
        <p14:creationId xmlns:p14="http://schemas.microsoft.com/office/powerpoint/2010/main" val="36050965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4C46772-6831-C04C-8DCD-981AEBF7958F}"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4A1B378-D36C-754C-9467-1836263CAA12}" type="slidenum">
              <a:rPr lang="en-US"/>
              <a:pPr>
                <a:defRPr/>
              </a:pPr>
              <a:t>‹Nº›</a:t>
            </a:fld>
            <a:endParaRPr lang="en-US"/>
          </a:p>
        </p:txBody>
      </p:sp>
    </p:spTree>
    <p:extLst>
      <p:ext uri="{BB962C8B-B14F-4D97-AF65-F5344CB8AC3E}">
        <p14:creationId xmlns:p14="http://schemas.microsoft.com/office/powerpoint/2010/main" val="12677942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4AC9BF0-BB3D-8E41-AF07-646BBA6AEC76}"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C744EF9-02C0-BF48-B5FF-582493732D68}" type="slidenum">
              <a:rPr lang="en-US"/>
              <a:pPr>
                <a:defRPr/>
              </a:pPr>
              <a:t>‹Nº›</a:t>
            </a:fld>
            <a:endParaRPr lang="en-US"/>
          </a:p>
        </p:txBody>
      </p:sp>
    </p:spTree>
    <p:extLst>
      <p:ext uri="{BB962C8B-B14F-4D97-AF65-F5344CB8AC3E}">
        <p14:creationId xmlns:p14="http://schemas.microsoft.com/office/powerpoint/2010/main" val="33406381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44293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6293601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3344588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73055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41806053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A8989A1-E05C-A842-A687-59803C1198C8}"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13C40681-0B08-F841-8B5E-5103EE0A25CF}" type="slidenum">
              <a:rPr lang="en-US"/>
              <a:pPr>
                <a:defRPr/>
              </a:pPr>
              <a:t>‹Nº›</a:t>
            </a:fld>
            <a:endParaRPr lang="en-US" dirty="0"/>
          </a:p>
        </p:txBody>
      </p:sp>
    </p:spTree>
    <p:extLst>
      <p:ext uri="{BB962C8B-B14F-4D97-AF65-F5344CB8AC3E}">
        <p14:creationId xmlns:p14="http://schemas.microsoft.com/office/powerpoint/2010/main" val="11639753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86329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17021721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8621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025C4629-3AE0-3040-B876-D1736AF7F780}"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9D84686-054E-024E-B53C-2AD22205DC9A}" type="slidenum">
              <a:rPr lang="en-US"/>
              <a:pPr>
                <a:defRPr/>
              </a:pPr>
              <a:t>‹Nº›</a:t>
            </a:fld>
            <a:endParaRPr lang="en-US"/>
          </a:p>
        </p:txBody>
      </p:sp>
    </p:spTree>
    <p:extLst>
      <p:ext uri="{BB962C8B-B14F-4D97-AF65-F5344CB8AC3E}">
        <p14:creationId xmlns:p14="http://schemas.microsoft.com/office/powerpoint/2010/main" val="2527788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C2CDE11-60FA-5240-9B8C-E12C51BA5ED8}"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25CFBC8-9F2E-7645-B1E8-90B11811A766}" type="slidenum">
              <a:rPr lang="en-US"/>
              <a:pPr>
                <a:defRPr/>
              </a:pPr>
              <a:t>‹Nº›</a:t>
            </a:fld>
            <a:endParaRPr lang="en-US"/>
          </a:p>
        </p:txBody>
      </p:sp>
    </p:spTree>
    <p:extLst>
      <p:ext uri="{BB962C8B-B14F-4D97-AF65-F5344CB8AC3E}">
        <p14:creationId xmlns:p14="http://schemas.microsoft.com/office/powerpoint/2010/main" val="8255519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C5DD19C-D5C2-FC41-A1F1-51D1E45512BA}"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BD237D-C7CE-D74D-BC5B-63A2168890AA}" type="slidenum">
              <a:rPr lang="en-US"/>
              <a:pPr>
                <a:defRPr/>
              </a:pPr>
              <a:t>‹Nº›</a:t>
            </a:fld>
            <a:endParaRPr lang="en-US"/>
          </a:p>
        </p:txBody>
      </p:sp>
    </p:spTree>
    <p:extLst>
      <p:ext uri="{BB962C8B-B14F-4D97-AF65-F5344CB8AC3E}">
        <p14:creationId xmlns:p14="http://schemas.microsoft.com/office/powerpoint/2010/main" val="17304109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3F321A5-D229-B642-986F-7D1A8634C36E}"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FB64E1-DA91-C942-B3ED-5F7D0016E92B}" type="slidenum">
              <a:rPr lang="en-US"/>
              <a:pPr>
                <a:defRPr/>
              </a:pPr>
              <a:t>‹Nº›</a:t>
            </a:fld>
            <a:endParaRPr lang="en-US"/>
          </a:p>
        </p:txBody>
      </p:sp>
    </p:spTree>
    <p:extLst>
      <p:ext uri="{BB962C8B-B14F-4D97-AF65-F5344CB8AC3E}">
        <p14:creationId xmlns:p14="http://schemas.microsoft.com/office/powerpoint/2010/main" val="36628972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019157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006426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5321450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6268277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6360374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4AC286C-095F-481D-B93A-C35CC37205ED}" type="datetimeFigureOut">
              <a:rPr lang="en-GB" altLang="en-US">
                <a:solidFill>
                  <a:srgbClr val="000000"/>
                </a:solidFill>
                <a:latin typeface="Arial" panose="020B0604020202020204" pitchFamily="34" charset="0"/>
                <a:ea typeface="MS PGothic" panose="020B0600070205080204" pitchFamily="34" charset="-128"/>
                <a:cs typeface="+mn-cs"/>
              </a:rPr>
              <a:pPr>
                <a:defRPr/>
              </a:pPr>
              <a:t>05/06/2018</a:t>
            </a:fld>
            <a:endParaRPr lang="en-GB" altLang="en-US">
              <a:solidFill>
                <a:srgbClr val="000000"/>
              </a:solidFill>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AFA9A584-F73A-4CA9-9252-CFBB607EC7AD}" type="slidenum">
              <a:rPr lang="en-GB" altLang="en-US">
                <a:solidFill>
                  <a:srgbClr val="000000"/>
                </a:solidFill>
                <a:ea typeface="MS PGothic" panose="020B0600070205080204" pitchFamily="34" charset="-128"/>
                <a:cs typeface="+mn-cs"/>
              </a:rPr>
              <a:pPr>
                <a:defRPr/>
              </a:pPr>
              <a:t>‹Nº›</a:t>
            </a:fld>
            <a:endParaRPr lang="en-GB" altLang="en-US">
              <a:solidFill>
                <a:srgbClr val="000000"/>
              </a:solidFill>
              <a:ea typeface="MS PGothic" panose="020B0600070205080204" pitchFamily="34" charset="-128"/>
              <a:cs typeface="+mn-cs"/>
            </a:endParaRPr>
          </a:p>
        </p:txBody>
      </p:sp>
    </p:spTree>
    <p:extLst>
      <p:ext uri="{BB962C8B-B14F-4D97-AF65-F5344CB8AC3E}">
        <p14:creationId xmlns:p14="http://schemas.microsoft.com/office/powerpoint/2010/main" val="25543084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46633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38250669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734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2C9E32D-43A7-41CB-B3BA-AC48B27307D9}" type="datetimeFigureOut">
              <a:rPr lang="en-GB" altLang="en-US">
                <a:solidFill>
                  <a:srgbClr val="000000"/>
                </a:solidFill>
                <a:latin typeface="Arial" panose="020B0604020202020204" pitchFamily="34" charset="0"/>
                <a:ea typeface="MS PGothic" panose="020B0600070205080204" pitchFamily="34" charset="-128"/>
                <a:cs typeface="+mn-cs"/>
              </a:rPr>
              <a:pPr>
                <a:defRPr/>
              </a:pPr>
              <a:t>05/06/2018</a:t>
            </a:fld>
            <a:endParaRPr lang="en-GB" altLang="en-US">
              <a:solidFill>
                <a:srgbClr val="000000"/>
              </a:solidFill>
              <a:latin typeface="Arial" panose="020B060402020202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194162D-FA3E-485F-9A19-D90B02CCEF91}" type="slidenum">
              <a:rPr lang="en-GB" altLang="en-US">
                <a:solidFill>
                  <a:srgbClr val="000000"/>
                </a:solidFill>
                <a:latin typeface="Arial" panose="020B0604020202020204" pitchFamily="34" charset="0"/>
                <a:ea typeface="MS PGothic" panose="020B0600070205080204" pitchFamily="34" charset="-128"/>
                <a:cs typeface="+mn-cs"/>
              </a:rPr>
              <a:pPr>
                <a:defRPr/>
              </a:pPr>
              <a:t>‹Nº›</a:t>
            </a:fld>
            <a:endParaRPr lang="en-GB" altLang="en-US">
              <a:solidFill>
                <a:srgbClr val="000000"/>
              </a:solidFill>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740769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34903BC-FAB4-4D08-8E6E-5DC1A6B1ACF0}" type="datetimeFigureOut">
              <a:rPr lang="en-GB" altLang="en-US">
                <a:solidFill>
                  <a:srgbClr val="000000"/>
                </a:solidFill>
                <a:latin typeface="Arial" panose="020B0604020202020204" pitchFamily="34" charset="0"/>
                <a:ea typeface="MS PGothic" panose="020B0600070205080204" pitchFamily="34" charset="-128"/>
                <a:cs typeface="+mn-cs"/>
              </a:rPr>
              <a:pPr>
                <a:defRPr/>
              </a:pPr>
              <a:t>05/06/2018</a:t>
            </a:fld>
            <a:endParaRPr lang="en-GB" altLang="en-US">
              <a:solidFill>
                <a:srgbClr val="000000"/>
              </a:solidFill>
              <a:latin typeface="Arial" panose="020B0604020202020204" pitchFamily="34" charset="0"/>
              <a:ea typeface="MS PGothic" panose="020B0600070205080204" pitchFamily="34"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12AA23-506C-4CAA-B651-23FE48ACE9DF}" type="slidenum">
              <a:rPr lang="en-GB" altLang="en-US">
                <a:solidFill>
                  <a:srgbClr val="000000"/>
                </a:solidFill>
                <a:latin typeface="Arial" panose="020B0604020202020204" pitchFamily="34" charset="0"/>
                <a:ea typeface="MS PGothic" panose="020B0600070205080204" pitchFamily="34" charset="-128"/>
                <a:cs typeface="+mn-cs"/>
              </a:rPr>
              <a:pPr>
                <a:defRPr/>
              </a:pPr>
              <a:t>‹Nº›</a:t>
            </a:fld>
            <a:endParaRPr lang="en-GB" altLang="en-US">
              <a:solidFill>
                <a:srgbClr val="000000"/>
              </a:solidFill>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882755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13E90A2-90AC-4048-BBCB-8D90C89F43B3}" type="datetimeFigureOut">
              <a:rPr lang="en-GB" altLang="en-US">
                <a:solidFill>
                  <a:srgbClr val="000000"/>
                </a:solidFill>
                <a:latin typeface="Arial" panose="020B0604020202020204" pitchFamily="34" charset="0"/>
                <a:ea typeface="MS PGothic" panose="020B0600070205080204" pitchFamily="34" charset="-128"/>
                <a:cs typeface="+mn-cs"/>
              </a:rPr>
              <a:pPr>
                <a:defRPr/>
              </a:pPr>
              <a:t>05/06/2018</a:t>
            </a:fld>
            <a:endParaRPr lang="en-GB" altLang="en-US">
              <a:solidFill>
                <a:srgbClr val="000000"/>
              </a:solidFill>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67EFFEA-3703-421B-A190-DAC30FA7C85D}" type="slidenum">
              <a:rPr lang="en-GB" altLang="en-US">
                <a:solidFill>
                  <a:srgbClr val="000000"/>
                </a:solidFill>
                <a:latin typeface="Arial" panose="020B0604020202020204" pitchFamily="34" charset="0"/>
                <a:ea typeface="MS PGothic" panose="020B0600070205080204" pitchFamily="34" charset="-128"/>
                <a:cs typeface="+mn-cs"/>
              </a:rPr>
              <a:pPr>
                <a:defRPr/>
              </a:pPr>
              <a:t>‹Nº›</a:t>
            </a:fld>
            <a:endParaRPr lang="en-GB" altLang="en-US">
              <a:solidFill>
                <a:srgbClr val="000000"/>
              </a:solidFill>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085351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995E8FF-0DE1-4110-AD02-2D0B09088AA3}" type="datetimeFigureOut">
              <a:rPr lang="en-GB" altLang="en-US">
                <a:solidFill>
                  <a:srgbClr val="000000"/>
                </a:solidFill>
                <a:latin typeface="Arial" panose="020B0604020202020204" pitchFamily="34" charset="0"/>
                <a:ea typeface="MS PGothic" panose="020B0600070205080204" pitchFamily="34" charset="-128"/>
                <a:cs typeface="+mn-cs"/>
              </a:rPr>
              <a:pPr>
                <a:defRPr/>
              </a:pPr>
              <a:t>05/06/2018</a:t>
            </a:fld>
            <a:endParaRPr lang="en-GB" altLang="en-US">
              <a:solidFill>
                <a:srgbClr val="000000"/>
              </a:solidFill>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A3E476-1C7A-4B6B-9312-AE655C126F47}" type="slidenum">
              <a:rPr lang="en-GB" altLang="en-US">
                <a:solidFill>
                  <a:srgbClr val="000000"/>
                </a:solidFill>
                <a:latin typeface="Arial" panose="020B0604020202020204" pitchFamily="34" charset="0"/>
                <a:ea typeface="MS PGothic" panose="020B0600070205080204" pitchFamily="34" charset="-128"/>
                <a:cs typeface="+mn-cs"/>
              </a:rPr>
              <a:pPr>
                <a:defRPr/>
              </a:pPr>
              <a:t>‹Nº›</a:t>
            </a:fld>
            <a:endParaRPr lang="en-GB" altLang="en-US">
              <a:solidFill>
                <a:srgbClr val="000000"/>
              </a:solidFill>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07838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50E5E5-FF4D-A34A-A893-612E9F70364D}"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04D1370A-DACE-4746-A418-795821394F96}" type="slidenum">
              <a:rPr lang="en-US"/>
              <a:pPr>
                <a:defRPr/>
              </a:pPr>
              <a:t>‹Nº›</a:t>
            </a:fld>
            <a:endParaRPr lang="en-US" dirty="0"/>
          </a:p>
        </p:txBody>
      </p:sp>
    </p:spTree>
    <p:extLst>
      <p:ext uri="{BB962C8B-B14F-4D97-AF65-F5344CB8AC3E}">
        <p14:creationId xmlns:p14="http://schemas.microsoft.com/office/powerpoint/2010/main" val="759390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9898964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1081457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4720027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5943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41741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0BA3EAF-8D05-492F-87CF-C67DF16B82F1}" type="datetimeFigureOut">
              <a:rPr lang="en-US">
                <a:solidFill>
                  <a:srgbClr val="000000"/>
                </a:solidFill>
                <a:latin typeface="Arial" panose="020B0604020202020204" pitchFamily="34" charset="0"/>
                <a:ea typeface="MS PGothic" panose="020B0600070205080204" pitchFamily="34" charset="-128"/>
                <a:cs typeface="+mn-cs"/>
              </a:rPr>
              <a:pPr>
                <a:defRPr/>
              </a:pPr>
              <a:t>6/5/2018</a:t>
            </a:fld>
            <a:endParaRPr lang="en-US" dirty="0">
              <a:solidFill>
                <a:srgbClr val="000000"/>
              </a:solidFill>
              <a:latin typeface="Arial" panose="020B060402020202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solidFill>
                <a:srgbClr val="000000"/>
              </a:solidFill>
              <a:ea typeface="MS PGothic" panose="020B0600070205080204" pitchFamily="34" charset="-128"/>
            </a:endParaRPr>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cs typeface="Helvetica" panose="020B0604020202020204" pitchFamily="34" charset="0"/>
              </a:defRPr>
            </a:lvl1pPr>
          </a:lstStyle>
          <a:p>
            <a:pPr>
              <a:defRPr/>
            </a:pPr>
            <a:fld id="{07D00EF1-6D95-4910-9143-454060E2C32A}" type="slidenum">
              <a:rPr lang="en-US" altLang="en-US">
                <a:solidFill>
                  <a:srgbClr val="000000"/>
                </a:solidFill>
                <a:ea typeface="MS PGothic" panose="020B0600070205080204" pitchFamily="34" charset="-128"/>
              </a:rPr>
              <a:pPr>
                <a:defRPr/>
              </a:pPr>
              <a:t>‹Nº›</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38309419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0450561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2299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6081633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6332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024772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charset="0"/>
                <a:ea typeface="MS PGothic" charset="0"/>
              </a:defRPr>
            </a:lvl1pPr>
          </a:lstStyle>
          <a:p>
            <a:pPr>
              <a:defRPr/>
            </a:pPr>
            <a:fld id="{72625C54-8CC0-423C-8F15-12728EC5C0FC}" type="datetimeFigureOut">
              <a:rPr lang="en-US">
                <a:cs typeface="+mn-cs"/>
              </a:rPr>
              <a:pPr>
                <a:defRPr/>
              </a:pPr>
              <a:t>6/5/2018</a:t>
            </a:fld>
            <a:endParaRPr lang="en-US" dirty="0">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solidFill>
                  <a:srgbClr val="000000"/>
                </a:solidFill>
                <a:latin typeface="Helvetica" panose="020B0604020202020204" pitchFamily="34" charset="0"/>
                <a:cs typeface="Helvetica" panose="020B0604020202020204" pitchFamily="34" charset="0"/>
              </a:defRPr>
            </a:lvl1pPr>
          </a:lstStyle>
          <a:p>
            <a:pPr>
              <a:defRPr/>
            </a:pPr>
            <a:fld id="{9DF8C425-26AC-42D2-88D5-902C81167888}" type="slidenum">
              <a:rPr lang="en-US" altLang="en-US">
                <a:ea typeface="MS PGothic" panose="020B0600070205080204" pitchFamily="34" charset="-128"/>
              </a:rPr>
              <a:pPr>
                <a:defRPr/>
              </a:pPr>
              <a:t>‹Nº›</a:t>
            </a:fld>
            <a:endParaRPr lang="en-US" altLang="en-US">
              <a:ea typeface="MS PGothic" panose="020B0600070205080204" pitchFamily="34" charset="-128"/>
            </a:endParaRPr>
          </a:p>
        </p:txBody>
      </p:sp>
    </p:spTree>
    <p:extLst>
      <p:ext uri="{BB962C8B-B14F-4D97-AF65-F5344CB8AC3E}">
        <p14:creationId xmlns:p14="http://schemas.microsoft.com/office/powerpoint/2010/main" val="30502907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629457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5397049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0987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charset="0"/>
                <a:ea typeface="MS PGothic" charset="0"/>
              </a:defRPr>
            </a:lvl1pPr>
          </a:lstStyle>
          <a:p>
            <a:pPr>
              <a:defRPr/>
            </a:pPr>
            <a:fld id="{DD592432-AF11-4730-944C-6435ABF01B74}" type="datetimeFigureOut">
              <a:rPr lang="en-US">
                <a:cs typeface="+mn-cs"/>
              </a:rPr>
              <a:pPr>
                <a:defRPr/>
              </a:pPr>
              <a:t>6/5/2018</a:t>
            </a:fld>
            <a:endParaRPr lang="en-US">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charset="0"/>
                <a:ea typeface="MS PGothic" charset="0"/>
              </a:defRPr>
            </a:lvl1pPr>
          </a:lstStyle>
          <a:p>
            <a:pPr>
              <a:defRPr/>
            </a:pPr>
            <a:endParaRPr lang="en-US">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C71177AD-C6B8-4D70-B76B-360A5E0377C3}" type="slidenum">
              <a:rPr lang="en-US" altLang="en-US">
                <a:latin typeface="Arial" panose="020B0604020202020204" pitchFamily="34" charset="0"/>
                <a:ea typeface="MS PGothic" panose="020B0600070205080204" pitchFamily="34" charset="-128"/>
                <a:cs typeface="+mn-cs"/>
              </a:rPr>
              <a:pPr>
                <a:defRPr/>
              </a:pPr>
              <a:t>‹Nº›</a:t>
            </a:fld>
            <a:endParaRPr lang="en-US" altLang="en-US">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821243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charset="0"/>
                <a:ea typeface="MS PGothic" charset="0"/>
              </a:defRPr>
            </a:lvl1pPr>
          </a:lstStyle>
          <a:p>
            <a:pPr>
              <a:defRPr/>
            </a:pPr>
            <a:fld id="{08A7DD74-D194-4D53-AB89-EEDAB696D828}" type="datetimeFigureOut">
              <a:rPr lang="en-US">
                <a:cs typeface="+mn-cs"/>
              </a:rPr>
              <a:pPr>
                <a:defRPr/>
              </a:pPr>
              <a:t>6/5/2018</a:t>
            </a:fld>
            <a:endParaRPr lang="en-US">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charset="0"/>
                <a:ea typeface="MS PGothic" charset="0"/>
              </a:defRPr>
            </a:lvl1pPr>
          </a:lstStyle>
          <a:p>
            <a:pPr>
              <a:defRPr/>
            </a:pPr>
            <a:endParaRPr lang="en-US">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A23210E8-311F-4D6D-BA4F-66C9586C4FD4}" type="slidenum">
              <a:rPr lang="en-US" altLang="en-US">
                <a:latin typeface="Arial" panose="020B0604020202020204" pitchFamily="34" charset="0"/>
                <a:ea typeface="MS PGothic" panose="020B0600070205080204" pitchFamily="34" charset="-128"/>
                <a:cs typeface="+mn-cs"/>
              </a:rPr>
              <a:pPr>
                <a:defRPr/>
              </a:pPr>
              <a:t>‹Nº›</a:t>
            </a:fld>
            <a:endParaRPr lang="en-US" altLang="en-US">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81403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charset="0"/>
                <a:ea typeface="MS PGothic" charset="0"/>
              </a:defRPr>
            </a:lvl1pPr>
          </a:lstStyle>
          <a:p>
            <a:pPr>
              <a:defRPr/>
            </a:pPr>
            <a:fld id="{B0148AFE-10AC-4BDB-A827-4E5D854265BD}" type="datetimeFigureOut">
              <a:rPr lang="en-US">
                <a:cs typeface="+mn-cs"/>
              </a:rPr>
              <a:pPr>
                <a:defRPr/>
              </a:pPr>
              <a:t>6/5/2018</a:t>
            </a:fld>
            <a:endParaRPr lang="en-US">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charset="0"/>
                <a:ea typeface="MS PGothic" charset="0"/>
              </a:defRPr>
            </a:lvl1pPr>
          </a:lstStyle>
          <a:p>
            <a:pPr>
              <a:defRPr/>
            </a:pPr>
            <a:endParaRPr lang="en-US">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D29568AE-12F8-4DA1-B561-659A87430AA0}" type="slidenum">
              <a:rPr lang="en-US" altLang="en-US">
                <a:latin typeface="Arial" panose="020B0604020202020204" pitchFamily="34" charset="0"/>
                <a:ea typeface="MS PGothic" panose="020B0600070205080204" pitchFamily="34" charset="-128"/>
                <a:cs typeface="+mn-cs"/>
              </a:rPr>
              <a:pPr>
                <a:defRPr/>
              </a:pPr>
              <a:t>‹Nº›</a:t>
            </a:fld>
            <a:endParaRPr lang="en-US" altLang="en-US">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591358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charset="0"/>
                <a:ea typeface="MS PGothic" charset="0"/>
              </a:defRPr>
            </a:lvl1pPr>
          </a:lstStyle>
          <a:p>
            <a:pPr>
              <a:defRPr/>
            </a:pPr>
            <a:fld id="{3ECBF40F-99FA-416F-95A5-959EAFA7DD7C}" type="datetimeFigureOut">
              <a:rPr lang="en-US">
                <a:cs typeface="+mn-cs"/>
              </a:rPr>
              <a:pPr>
                <a:defRPr/>
              </a:pPr>
              <a:t>6/5/2018</a:t>
            </a:fld>
            <a:endParaRPr lang="en-US">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charset="0"/>
                <a:ea typeface="MS PGothic" charset="0"/>
              </a:defRPr>
            </a:lvl1pPr>
          </a:lstStyle>
          <a:p>
            <a:pPr>
              <a:defRPr/>
            </a:pPr>
            <a:endParaRPr lang="en-US">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2203CE3A-4F82-4749-8A6D-1C1B0A71953D}" type="slidenum">
              <a:rPr lang="en-US" altLang="en-US">
                <a:latin typeface="Arial" panose="020B0604020202020204" pitchFamily="34" charset="0"/>
                <a:ea typeface="MS PGothic" panose="020B0600070205080204" pitchFamily="34" charset="-128"/>
                <a:cs typeface="+mn-cs"/>
              </a:rPr>
              <a:pPr>
                <a:defRPr/>
              </a:pPr>
              <a:t>‹Nº›</a:t>
            </a:fld>
            <a:endParaRPr lang="en-US" altLang="en-US">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058128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6654253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762674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35487815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2321175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3923296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191417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0134996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6725" y="2590800"/>
            <a:ext cx="4100513" cy="3706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9638" y="2590800"/>
            <a:ext cx="4100512" cy="3706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7016201"/>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602404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2872929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78201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423407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31878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4676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101629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70075"/>
            <a:ext cx="2087562" cy="4427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6725" y="1870075"/>
            <a:ext cx="6113463" cy="4427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302693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6B910D0-A66F-7447-8226-F0DC238BCC66}" type="slidenum">
              <a:rPr lang="en-US"/>
              <a:pPr/>
              <a:t>‹Nº›</a:t>
            </a:fld>
            <a:endParaRPr lang="en-US"/>
          </a:p>
        </p:txBody>
      </p:sp>
    </p:spTree>
    <p:extLst>
      <p:ext uri="{BB962C8B-B14F-4D97-AF65-F5344CB8AC3E}">
        <p14:creationId xmlns:p14="http://schemas.microsoft.com/office/powerpoint/2010/main" val="14169081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F8C80D9-11BB-8844-80FB-AF90F01B1B94}" type="slidenum">
              <a:rPr lang="en-US"/>
              <a:pPr/>
              <a:t>‹Nº›</a:t>
            </a:fld>
            <a:endParaRPr lang="en-US"/>
          </a:p>
        </p:txBody>
      </p:sp>
    </p:spTree>
    <p:extLst>
      <p:ext uri="{BB962C8B-B14F-4D97-AF65-F5344CB8AC3E}">
        <p14:creationId xmlns:p14="http://schemas.microsoft.com/office/powerpoint/2010/main" val="28568218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29DFD7E-17A7-E945-9D7A-C16D532FBDEA}" type="slidenum">
              <a:rPr lang="en-US"/>
              <a:pPr/>
              <a:t>‹Nº›</a:t>
            </a:fld>
            <a:endParaRPr lang="en-US"/>
          </a:p>
        </p:txBody>
      </p:sp>
    </p:spTree>
    <p:extLst>
      <p:ext uri="{BB962C8B-B14F-4D97-AF65-F5344CB8AC3E}">
        <p14:creationId xmlns:p14="http://schemas.microsoft.com/office/powerpoint/2010/main" val="11902023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C7266D3-0133-094F-8919-73F849E5EF69}" type="slidenum">
              <a:rPr lang="en-US"/>
              <a:pPr/>
              <a:t>‹Nº›</a:t>
            </a:fld>
            <a:endParaRPr lang="en-US"/>
          </a:p>
        </p:txBody>
      </p:sp>
    </p:spTree>
    <p:extLst>
      <p:ext uri="{BB962C8B-B14F-4D97-AF65-F5344CB8AC3E}">
        <p14:creationId xmlns:p14="http://schemas.microsoft.com/office/powerpoint/2010/main" val="25322490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93C2DC1F-247B-D749-8935-A9DA43529AD4}" type="slidenum">
              <a:rPr lang="en-US"/>
              <a:pPr/>
              <a:t>‹Nº›</a:t>
            </a:fld>
            <a:endParaRPr lang="en-US"/>
          </a:p>
        </p:txBody>
      </p:sp>
    </p:spTree>
    <p:extLst>
      <p:ext uri="{BB962C8B-B14F-4D97-AF65-F5344CB8AC3E}">
        <p14:creationId xmlns:p14="http://schemas.microsoft.com/office/powerpoint/2010/main" val="5218257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B0A1437C-B4FD-374B-881B-D57FD2D0CB47}" type="slidenum">
              <a:rPr lang="en-US"/>
              <a:pPr/>
              <a:t>‹Nº›</a:t>
            </a:fld>
            <a:endParaRPr lang="en-US"/>
          </a:p>
        </p:txBody>
      </p:sp>
    </p:spTree>
    <p:extLst>
      <p:ext uri="{BB962C8B-B14F-4D97-AF65-F5344CB8AC3E}">
        <p14:creationId xmlns:p14="http://schemas.microsoft.com/office/powerpoint/2010/main" val="31661873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81340E8-52A1-C14C-8E14-8D0FA82C015A}" type="slidenum">
              <a:rPr lang="en-US"/>
              <a:pPr/>
              <a:t>‹Nº›</a:t>
            </a:fld>
            <a:endParaRPr lang="en-US"/>
          </a:p>
        </p:txBody>
      </p:sp>
    </p:spTree>
    <p:extLst>
      <p:ext uri="{BB962C8B-B14F-4D97-AF65-F5344CB8AC3E}">
        <p14:creationId xmlns:p14="http://schemas.microsoft.com/office/powerpoint/2010/main" val="16492568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120C189-0343-1C44-83F2-DCD3872391A6}" type="slidenum">
              <a:rPr lang="en-US"/>
              <a:pPr/>
              <a:t>‹Nº›</a:t>
            </a:fld>
            <a:endParaRPr lang="en-US"/>
          </a:p>
        </p:txBody>
      </p:sp>
    </p:spTree>
    <p:extLst>
      <p:ext uri="{BB962C8B-B14F-4D97-AF65-F5344CB8AC3E}">
        <p14:creationId xmlns:p14="http://schemas.microsoft.com/office/powerpoint/2010/main" val="404403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9F648EED-A6AE-9C46-90BA-038282264E9C}"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47D1867-B0FE-6B4C-8BD5-E916904B3755}" type="slidenum">
              <a:rPr lang="en-US"/>
              <a:pPr>
                <a:defRPr/>
              </a:pPr>
              <a:t>‹Nº›</a:t>
            </a:fld>
            <a:endParaRPr lang="en-US"/>
          </a:p>
        </p:txBody>
      </p:sp>
    </p:spTree>
    <p:extLst>
      <p:ext uri="{BB962C8B-B14F-4D97-AF65-F5344CB8AC3E}">
        <p14:creationId xmlns:p14="http://schemas.microsoft.com/office/powerpoint/2010/main" val="13477340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DD2B88B-C9B5-5B4A-930B-FFD8F166C8B4}" type="slidenum">
              <a:rPr lang="en-US"/>
              <a:pPr/>
              <a:t>‹Nº›</a:t>
            </a:fld>
            <a:endParaRPr lang="en-US"/>
          </a:p>
        </p:txBody>
      </p:sp>
    </p:spTree>
    <p:extLst>
      <p:ext uri="{BB962C8B-B14F-4D97-AF65-F5344CB8AC3E}">
        <p14:creationId xmlns:p14="http://schemas.microsoft.com/office/powerpoint/2010/main" val="37163034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D1B493C-6505-DB4E-ADB6-AA82B789424A}" type="slidenum">
              <a:rPr lang="en-US"/>
              <a:pPr/>
              <a:t>‹Nº›</a:t>
            </a:fld>
            <a:endParaRPr lang="en-US"/>
          </a:p>
        </p:txBody>
      </p:sp>
    </p:spTree>
    <p:extLst>
      <p:ext uri="{BB962C8B-B14F-4D97-AF65-F5344CB8AC3E}">
        <p14:creationId xmlns:p14="http://schemas.microsoft.com/office/powerpoint/2010/main" val="39923387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8E1E125-F6E0-6148-8591-B954745C45A0}" type="slidenum">
              <a:rPr lang="en-US"/>
              <a:pPr/>
              <a:t>‹Nº›</a:t>
            </a:fld>
            <a:endParaRPr lang="en-US"/>
          </a:p>
        </p:txBody>
      </p:sp>
    </p:spTree>
    <p:extLst>
      <p:ext uri="{BB962C8B-B14F-4D97-AF65-F5344CB8AC3E}">
        <p14:creationId xmlns:p14="http://schemas.microsoft.com/office/powerpoint/2010/main" val="4053445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D00D110-9F1F-7948-A923-F6A4F0FFEF88}"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4C359F2-CB8C-6041-8E17-FA0F66CA6D76}" type="slidenum">
              <a:rPr lang="en-US"/>
              <a:pPr>
                <a:defRPr/>
              </a:pPr>
              <a:t>‹Nº›</a:t>
            </a:fld>
            <a:endParaRPr lang="en-US"/>
          </a:p>
        </p:txBody>
      </p:sp>
    </p:spTree>
    <p:extLst>
      <p:ext uri="{BB962C8B-B14F-4D97-AF65-F5344CB8AC3E}">
        <p14:creationId xmlns:p14="http://schemas.microsoft.com/office/powerpoint/2010/main" val="2515890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2EF322D-1FB9-F647-8B59-6321F81E2DE4}"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536C1A1-2609-3D43-B4FD-AF4DAFFF68FD}" type="slidenum">
              <a:rPr lang="en-US"/>
              <a:pPr>
                <a:defRPr/>
              </a:pPr>
              <a:t>‹Nº›</a:t>
            </a:fld>
            <a:endParaRPr lang="en-US"/>
          </a:p>
        </p:txBody>
      </p:sp>
    </p:spTree>
    <p:extLst>
      <p:ext uri="{BB962C8B-B14F-4D97-AF65-F5344CB8AC3E}">
        <p14:creationId xmlns:p14="http://schemas.microsoft.com/office/powerpoint/2010/main" val="32025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A05F3E4-520A-7C4D-BC82-A6E4A334CC47}"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2DF5F5DA-6141-0C4B-8FFE-C833DE6B14AD}" type="slidenum">
              <a:rPr lang="en-US"/>
              <a:pPr>
                <a:defRPr/>
              </a:pPr>
              <a:t>‹Nº›</a:t>
            </a:fld>
            <a:endParaRPr lang="en-US" dirty="0"/>
          </a:p>
        </p:txBody>
      </p:sp>
    </p:spTree>
    <p:extLst>
      <p:ext uri="{BB962C8B-B14F-4D97-AF65-F5344CB8AC3E}">
        <p14:creationId xmlns:p14="http://schemas.microsoft.com/office/powerpoint/2010/main" val="4098022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CF491DF-C90A-0143-AB93-B805313F8795}"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79F1AB3-0CB2-2340-8104-5650CA101295}" type="slidenum">
              <a:rPr lang="en-US"/>
              <a:pPr>
                <a:defRPr/>
              </a:pPr>
              <a:t>‹Nº›</a:t>
            </a:fld>
            <a:endParaRPr lang="en-US"/>
          </a:p>
        </p:txBody>
      </p:sp>
    </p:spTree>
    <p:extLst>
      <p:ext uri="{BB962C8B-B14F-4D97-AF65-F5344CB8AC3E}">
        <p14:creationId xmlns:p14="http://schemas.microsoft.com/office/powerpoint/2010/main" val="3980105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150325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410080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992152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900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03234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E0F036-8347-DB42-AEC9-34FB3AA51800}"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1ACEC1EA-9A86-234A-9D45-16C38D6F4A7D}" type="slidenum">
              <a:rPr lang="en-US"/>
              <a:pPr>
                <a:defRPr/>
              </a:pPr>
              <a:t>‹Nº›</a:t>
            </a:fld>
            <a:endParaRPr lang="en-US" dirty="0"/>
          </a:p>
        </p:txBody>
      </p:sp>
    </p:spTree>
    <p:extLst>
      <p:ext uri="{BB962C8B-B14F-4D97-AF65-F5344CB8AC3E}">
        <p14:creationId xmlns:p14="http://schemas.microsoft.com/office/powerpoint/2010/main" val="101197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67178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449709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0581491-C88E-8948-BB70-9B152482D2F7}"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28B84C-8977-2744-95BC-7C0DBFB242D7}" type="slidenum">
              <a:rPr lang="en-US"/>
              <a:pPr>
                <a:defRPr/>
              </a:pPr>
              <a:t>‹Nº›</a:t>
            </a:fld>
            <a:endParaRPr lang="en-US"/>
          </a:p>
        </p:txBody>
      </p:sp>
    </p:spTree>
    <p:extLst>
      <p:ext uri="{BB962C8B-B14F-4D97-AF65-F5344CB8AC3E}">
        <p14:creationId xmlns:p14="http://schemas.microsoft.com/office/powerpoint/2010/main" val="139701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55334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02435F-B92A-B549-BEA9-3EB21F161894}"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17B1982-915B-BD46-B55A-529F510167AC}" type="slidenum">
              <a:rPr lang="en-US"/>
              <a:pPr>
                <a:defRPr/>
              </a:pPr>
              <a:t>‹Nº›</a:t>
            </a:fld>
            <a:endParaRPr lang="en-US"/>
          </a:p>
        </p:txBody>
      </p:sp>
    </p:spTree>
    <p:extLst>
      <p:ext uri="{BB962C8B-B14F-4D97-AF65-F5344CB8AC3E}">
        <p14:creationId xmlns:p14="http://schemas.microsoft.com/office/powerpoint/2010/main" val="198890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098E837-43BB-0F40-8D14-274984CEE64D}"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C022544-CA9D-B24B-A407-0C3781B019AA}" type="slidenum">
              <a:rPr lang="en-US"/>
              <a:pPr>
                <a:defRPr/>
              </a:pPr>
              <a:t>‹Nº›</a:t>
            </a:fld>
            <a:endParaRPr lang="en-US"/>
          </a:p>
        </p:txBody>
      </p:sp>
    </p:spTree>
    <p:extLst>
      <p:ext uri="{BB962C8B-B14F-4D97-AF65-F5344CB8AC3E}">
        <p14:creationId xmlns:p14="http://schemas.microsoft.com/office/powerpoint/2010/main" val="3809328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BA99618-DB96-4A48-B848-E5F33149C0EC}"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EEBF48D-25D3-894C-99A9-3172DFDFDDFF}" type="slidenum">
              <a:rPr lang="en-US"/>
              <a:pPr>
                <a:defRPr/>
              </a:pPr>
              <a:t>‹Nº›</a:t>
            </a:fld>
            <a:endParaRPr lang="en-US"/>
          </a:p>
        </p:txBody>
      </p:sp>
    </p:spTree>
    <p:extLst>
      <p:ext uri="{BB962C8B-B14F-4D97-AF65-F5344CB8AC3E}">
        <p14:creationId xmlns:p14="http://schemas.microsoft.com/office/powerpoint/2010/main" val="766124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285073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4017867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39307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06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706509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8942A-326C-0F46-A00C-0784A76F409B}"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699C41B1-2640-2741-8323-1D5D80B0BC44}" type="slidenum">
              <a:rPr lang="en-US"/>
              <a:pPr>
                <a:defRPr/>
              </a:pPr>
              <a:t>‹Nº›</a:t>
            </a:fld>
            <a:endParaRPr lang="en-US" dirty="0"/>
          </a:p>
        </p:txBody>
      </p:sp>
    </p:spTree>
    <p:extLst>
      <p:ext uri="{BB962C8B-B14F-4D97-AF65-F5344CB8AC3E}">
        <p14:creationId xmlns:p14="http://schemas.microsoft.com/office/powerpoint/2010/main" val="2006951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7773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379091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861361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BB9CD6E-8D2C-724A-A385-71737D575F70}"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B22F463-FA06-904C-B7E4-144B85F0C65D}" type="slidenum">
              <a:rPr lang="en-US"/>
              <a:pPr>
                <a:defRPr/>
              </a:pPr>
              <a:t>‹Nº›</a:t>
            </a:fld>
            <a:endParaRPr lang="en-US"/>
          </a:p>
        </p:txBody>
      </p:sp>
    </p:spTree>
    <p:extLst>
      <p:ext uri="{BB962C8B-B14F-4D97-AF65-F5344CB8AC3E}">
        <p14:creationId xmlns:p14="http://schemas.microsoft.com/office/powerpoint/2010/main" val="3259174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DFF1E54-E281-8F4D-BB07-499C16D00D9F}"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25472FF-388F-B140-B8E3-3A7A12E47D81}" type="slidenum">
              <a:rPr lang="en-US"/>
              <a:pPr>
                <a:defRPr/>
              </a:pPr>
              <a:t>‹Nº›</a:t>
            </a:fld>
            <a:endParaRPr lang="en-US"/>
          </a:p>
        </p:txBody>
      </p:sp>
    </p:spTree>
    <p:extLst>
      <p:ext uri="{BB962C8B-B14F-4D97-AF65-F5344CB8AC3E}">
        <p14:creationId xmlns:p14="http://schemas.microsoft.com/office/powerpoint/2010/main" val="240869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4BDE97-25C2-C840-842A-49E291765AB6}"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F466516-45F1-3E41-B2E2-6061F097E55C}" type="slidenum">
              <a:rPr lang="en-US"/>
              <a:pPr>
                <a:defRPr/>
              </a:pPr>
              <a:t>‹Nº›</a:t>
            </a:fld>
            <a:endParaRPr lang="en-US"/>
          </a:p>
        </p:txBody>
      </p:sp>
    </p:spTree>
    <p:extLst>
      <p:ext uri="{BB962C8B-B14F-4D97-AF65-F5344CB8AC3E}">
        <p14:creationId xmlns:p14="http://schemas.microsoft.com/office/powerpoint/2010/main" val="39249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9E74A9D-6197-9049-B83C-498F946061DD}"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5E02961-13E0-D541-8DE4-DCD7D36552FC}" type="slidenum">
              <a:rPr lang="en-US"/>
              <a:pPr>
                <a:defRPr/>
              </a:pPr>
              <a:t>‹Nº›</a:t>
            </a:fld>
            <a:endParaRPr lang="en-US"/>
          </a:p>
        </p:txBody>
      </p:sp>
    </p:spTree>
    <p:extLst>
      <p:ext uri="{BB962C8B-B14F-4D97-AF65-F5344CB8AC3E}">
        <p14:creationId xmlns:p14="http://schemas.microsoft.com/office/powerpoint/2010/main" val="91614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365346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267462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46400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65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26130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7898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A1C3D48-24F6-144F-9E5C-305FFDEB86BF}"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9A48D186-4AA0-DC44-A8DB-8577C814D0DD}" type="slidenum">
              <a:rPr lang="en-US"/>
              <a:pPr>
                <a:defRPr/>
              </a:pPr>
              <a:t>‹Nº›</a:t>
            </a:fld>
            <a:endParaRPr lang="en-US" dirty="0"/>
          </a:p>
        </p:txBody>
      </p:sp>
    </p:spTree>
    <p:extLst>
      <p:ext uri="{BB962C8B-B14F-4D97-AF65-F5344CB8AC3E}">
        <p14:creationId xmlns:p14="http://schemas.microsoft.com/office/powerpoint/2010/main" val="3480210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019565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3839596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74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8AEEA84-CDC1-A74E-9E33-E652B0FB33CC}"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8DB99E-E9C5-1445-B837-E35262228864}" type="slidenum">
              <a:rPr lang="en-US"/>
              <a:pPr>
                <a:defRPr/>
              </a:pPr>
              <a:t>‹Nº›</a:t>
            </a:fld>
            <a:endParaRPr lang="en-US"/>
          </a:p>
        </p:txBody>
      </p:sp>
    </p:spTree>
    <p:extLst>
      <p:ext uri="{BB962C8B-B14F-4D97-AF65-F5344CB8AC3E}">
        <p14:creationId xmlns:p14="http://schemas.microsoft.com/office/powerpoint/2010/main" val="3585983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6B18563-891A-9C40-9DF8-5F0A3C95CB57}"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FB461DD-214F-C049-85D5-8A50E8CBA6D0}" type="slidenum">
              <a:rPr lang="en-US"/>
              <a:pPr>
                <a:defRPr/>
              </a:pPr>
              <a:t>‹Nº›</a:t>
            </a:fld>
            <a:endParaRPr lang="en-US"/>
          </a:p>
        </p:txBody>
      </p:sp>
    </p:spTree>
    <p:extLst>
      <p:ext uri="{BB962C8B-B14F-4D97-AF65-F5344CB8AC3E}">
        <p14:creationId xmlns:p14="http://schemas.microsoft.com/office/powerpoint/2010/main" val="4136935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02486D6-DFF7-AB42-990E-DFE6ADCB47D7}"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6D5405C-4518-7048-B4F1-65982C77B45B}" type="slidenum">
              <a:rPr lang="en-US"/>
              <a:pPr>
                <a:defRPr/>
              </a:pPr>
              <a:t>‹Nº›</a:t>
            </a:fld>
            <a:endParaRPr lang="en-US"/>
          </a:p>
        </p:txBody>
      </p:sp>
    </p:spTree>
    <p:extLst>
      <p:ext uri="{BB962C8B-B14F-4D97-AF65-F5344CB8AC3E}">
        <p14:creationId xmlns:p14="http://schemas.microsoft.com/office/powerpoint/2010/main" val="27621788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02F1FA2-DD63-2C4A-B49C-8952D022BA6F}"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60DBC7-C853-1145-988F-E3760E69B126}" type="slidenum">
              <a:rPr lang="en-US"/>
              <a:pPr>
                <a:defRPr/>
              </a:pPr>
              <a:t>‹Nº›</a:t>
            </a:fld>
            <a:endParaRPr lang="en-US"/>
          </a:p>
        </p:txBody>
      </p:sp>
    </p:spTree>
    <p:extLst>
      <p:ext uri="{BB962C8B-B14F-4D97-AF65-F5344CB8AC3E}">
        <p14:creationId xmlns:p14="http://schemas.microsoft.com/office/powerpoint/2010/main" val="3908933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1112832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68547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13CEC2E-520A-C747-BDF8-3781F83DBFE7}"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E83C2E-0C8F-BC42-863B-EDE3D3BD45D9}" type="slidenum">
              <a:rPr lang="en-US"/>
              <a:pPr>
                <a:defRPr/>
              </a:pPr>
              <a:t>‹Nº›</a:t>
            </a:fld>
            <a:endParaRPr lang="en-US"/>
          </a:p>
        </p:txBody>
      </p:sp>
    </p:spTree>
    <p:extLst>
      <p:ext uri="{BB962C8B-B14F-4D97-AF65-F5344CB8AC3E}">
        <p14:creationId xmlns:p14="http://schemas.microsoft.com/office/powerpoint/2010/main" val="20147596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48257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9782490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CFCE08B-F512-474F-BF80-FBFF892DE726}"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7C6488A2-F809-A24E-BF68-CA75D1C177B0}" type="slidenum">
              <a:rPr lang="en-US"/>
              <a:pPr>
                <a:defRPr/>
              </a:pPr>
              <a:t>‹Nº›</a:t>
            </a:fld>
            <a:endParaRPr lang="en-US" dirty="0"/>
          </a:p>
        </p:txBody>
      </p:sp>
    </p:spTree>
    <p:extLst>
      <p:ext uri="{BB962C8B-B14F-4D97-AF65-F5344CB8AC3E}">
        <p14:creationId xmlns:p14="http://schemas.microsoft.com/office/powerpoint/2010/main" val="3880186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23527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14833995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123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D6346AE7-07A0-114A-BE29-9E6820EF021D}"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7A1CFA-CE6D-6841-9FAA-3A74C63A279D}" type="slidenum">
              <a:rPr lang="en-US"/>
              <a:pPr>
                <a:defRPr/>
              </a:pPr>
              <a:t>‹Nº›</a:t>
            </a:fld>
            <a:endParaRPr lang="en-US"/>
          </a:p>
        </p:txBody>
      </p:sp>
    </p:spTree>
    <p:extLst>
      <p:ext uri="{BB962C8B-B14F-4D97-AF65-F5344CB8AC3E}">
        <p14:creationId xmlns:p14="http://schemas.microsoft.com/office/powerpoint/2010/main" val="29972049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BB2D2D45-1D2F-E845-B9AA-94C6877EA056}"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475650F-3B49-7C43-A902-53678E006758}" type="slidenum">
              <a:rPr lang="en-US"/>
              <a:pPr>
                <a:defRPr/>
              </a:pPr>
              <a:t>‹Nº›</a:t>
            </a:fld>
            <a:endParaRPr lang="en-US"/>
          </a:p>
        </p:txBody>
      </p:sp>
    </p:spTree>
    <p:extLst>
      <p:ext uri="{BB962C8B-B14F-4D97-AF65-F5344CB8AC3E}">
        <p14:creationId xmlns:p14="http://schemas.microsoft.com/office/powerpoint/2010/main" val="105256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C0928F6-2C85-F444-9DED-EE2102E61F59}"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EDA3A7-0173-464F-B147-4F7D477DB9D3}" type="slidenum">
              <a:rPr lang="en-US"/>
              <a:pPr>
                <a:defRPr/>
              </a:pPr>
              <a:t>‹Nº›</a:t>
            </a:fld>
            <a:endParaRPr lang="en-US"/>
          </a:p>
        </p:txBody>
      </p:sp>
    </p:spTree>
    <p:extLst>
      <p:ext uri="{BB962C8B-B14F-4D97-AF65-F5344CB8AC3E}">
        <p14:creationId xmlns:p14="http://schemas.microsoft.com/office/powerpoint/2010/main" val="2549388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9A0A69-5582-3842-A3D7-F52A31C77F8E}"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DE6F5E-37CF-8146-BE9D-4E5457185F2B}" type="slidenum">
              <a:rPr lang="en-US"/>
              <a:pPr>
                <a:defRPr/>
              </a:pPr>
              <a:t>‹Nº›</a:t>
            </a:fld>
            <a:endParaRPr lang="en-US"/>
          </a:p>
        </p:txBody>
      </p:sp>
    </p:spTree>
    <p:extLst>
      <p:ext uri="{BB962C8B-B14F-4D97-AF65-F5344CB8AC3E}">
        <p14:creationId xmlns:p14="http://schemas.microsoft.com/office/powerpoint/2010/main" val="166297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A4A7200D-0CBB-9C47-AEE7-2B99244D2F8E}"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7DF2827-F70E-BD4D-9384-E7CB58F417EF}" type="slidenum">
              <a:rPr lang="en-US"/>
              <a:pPr>
                <a:defRPr/>
              </a:pPr>
              <a:t>‹Nº›</a:t>
            </a:fld>
            <a:endParaRPr lang="en-US"/>
          </a:p>
        </p:txBody>
      </p:sp>
    </p:spTree>
    <p:extLst>
      <p:ext uri="{BB962C8B-B14F-4D97-AF65-F5344CB8AC3E}">
        <p14:creationId xmlns:p14="http://schemas.microsoft.com/office/powerpoint/2010/main" val="20539500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511430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1381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1883362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6864002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F82588A-A159-5244-8E47-44E51DEB7559}"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7DA9DDFB-DD76-7E47-913C-9A772A4F4247}" type="slidenum">
              <a:rPr lang="en-US"/>
              <a:pPr>
                <a:defRPr/>
              </a:pPr>
              <a:t>‹Nº›</a:t>
            </a:fld>
            <a:endParaRPr lang="en-US" dirty="0"/>
          </a:p>
        </p:txBody>
      </p:sp>
    </p:spTree>
    <p:extLst>
      <p:ext uri="{BB962C8B-B14F-4D97-AF65-F5344CB8AC3E}">
        <p14:creationId xmlns:p14="http://schemas.microsoft.com/office/powerpoint/2010/main" val="10570127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3402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1252276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61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3469F4C-1F0B-8B43-A16E-B584CDB87918}"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9D4025D-32D4-7A4A-87D3-D922D31556F6}" type="slidenum">
              <a:rPr lang="en-US"/>
              <a:pPr>
                <a:defRPr/>
              </a:pPr>
              <a:t>‹Nº›</a:t>
            </a:fld>
            <a:endParaRPr lang="en-US"/>
          </a:p>
        </p:txBody>
      </p:sp>
    </p:spTree>
    <p:extLst>
      <p:ext uri="{BB962C8B-B14F-4D97-AF65-F5344CB8AC3E}">
        <p14:creationId xmlns:p14="http://schemas.microsoft.com/office/powerpoint/2010/main" val="24347856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9B35DC-0942-A043-90DD-384DA6D44837}"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74313D-8552-7941-B8EC-7819B6D172B6}" type="slidenum">
              <a:rPr lang="en-US"/>
              <a:pPr>
                <a:defRPr/>
              </a:pPr>
              <a:t>‹Nº›</a:t>
            </a:fld>
            <a:endParaRPr lang="en-US"/>
          </a:p>
        </p:txBody>
      </p:sp>
    </p:spTree>
    <p:extLst>
      <p:ext uri="{BB962C8B-B14F-4D97-AF65-F5344CB8AC3E}">
        <p14:creationId xmlns:p14="http://schemas.microsoft.com/office/powerpoint/2010/main" val="157491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A068330-C250-F14A-89D6-2258C38A6A9B}"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C953289-C11A-BA49-A526-01B8B04E8F21}" type="slidenum">
              <a:rPr lang="en-US"/>
              <a:pPr>
                <a:defRPr/>
              </a:pPr>
              <a:t>‹Nº›</a:t>
            </a:fld>
            <a:endParaRPr lang="en-US"/>
          </a:p>
        </p:txBody>
      </p:sp>
    </p:spTree>
    <p:extLst>
      <p:ext uri="{BB962C8B-B14F-4D97-AF65-F5344CB8AC3E}">
        <p14:creationId xmlns:p14="http://schemas.microsoft.com/office/powerpoint/2010/main" val="24809043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534D6F5-ED5F-9146-BF6D-7F1AFB21A175}"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1DD84BD-E70B-7048-B865-51FA2F98D9B6}" type="slidenum">
              <a:rPr lang="en-US"/>
              <a:pPr>
                <a:defRPr/>
              </a:pPr>
              <a:t>‹Nº›</a:t>
            </a:fld>
            <a:endParaRPr lang="en-US"/>
          </a:p>
        </p:txBody>
      </p:sp>
    </p:spTree>
    <p:extLst>
      <p:ext uri="{BB962C8B-B14F-4D97-AF65-F5344CB8AC3E}">
        <p14:creationId xmlns:p14="http://schemas.microsoft.com/office/powerpoint/2010/main" val="1904849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F5D34E8-0184-F346-8E12-40ED24D22A2F}"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2421AED-2CDA-9B45-9BED-56C6C1662EEC}" type="slidenum">
              <a:rPr lang="en-US"/>
              <a:pPr>
                <a:defRPr/>
              </a:pPr>
              <a:t>‹Nº›</a:t>
            </a:fld>
            <a:endParaRPr lang="en-US"/>
          </a:p>
        </p:txBody>
      </p:sp>
    </p:spTree>
    <p:extLst>
      <p:ext uri="{BB962C8B-B14F-4D97-AF65-F5344CB8AC3E}">
        <p14:creationId xmlns:p14="http://schemas.microsoft.com/office/powerpoint/2010/main" val="5107681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8348372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021675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402113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13705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03D79A2-BE32-774A-8C79-40115CBB3E85}"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5A8AFEDB-F05C-864A-8DE0-75B23C479392}" type="slidenum">
              <a:rPr lang="en-US"/>
              <a:pPr>
                <a:defRPr/>
              </a:pPr>
              <a:t>‹Nº›</a:t>
            </a:fld>
            <a:endParaRPr lang="en-US" dirty="0"/>
          </a:p>
        </p:txBody>
      </p:sp>
    </p:spTree>
    <p:extLst>
      <p:ext uri="{BB962C8B-B14F-4D97-AF65-F5344CB8AC3E}">
        <p14:creationId xmlns:p14="http://schemas.microsoft.com/office/powerpoint/2010/main" val="28937974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654393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605931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15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8F1C8F0-9247-9F42-9F5A-1AE98DC558A0}"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BB96A0-ED8C-7347-884B-55990FAF68F8}" type="slidenum">
              <a:rPr lang="en-US"/>
              <a:pPr>
                <a:defRPr/>
              </a:pPr>
              <a:t>‹Nº›</a:t>
            </a:fld>
            <a:endParaRPr lang="en-US"/>
          </a:p>
        </p:txBody>
      </p:sp>
    </p:spTree>
    <p:extLst>
      <p:ext uri="{BB962C8B-B14F-4D97-AF65-F5344CB8AC3E}">
        <p14:creationId xmlns:p14="http://schemas.microsoft.com/office/powerpoint/2010/main" val="4079914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1DB96496-1540-4741-826A-2D36A540D76C}"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837867-4AE2-C946-85CA-0C4795751AFD}" type="slidenum">
              <a:rPr lang="en-US"/>
              <a:pPr>
                <a:defRPr/>
              </a:pPr>
              <a:t>‹Nº›</a:t>
            </a:fld>
            <a:endParaRPr lang="en-US"/>
          </a:p>
        </p:txBody>
      </p:sp>
    </p:spTree>
    <p:extLst>
      <p:ext uri="{BB962C8B-B14F-4D97-AF65-F5344CB8AC3E}">
        <p14:creationId xmlns:p14="http://schemas.microsoft.com/office/powerpoint/2010/main" val="2505514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2794532-031A-AB4A-8D21-EA5D64128FC8}" type="datetimeFigureOut">
              <a:rPr lang="en-US"/>
              <a:pPr>
                <a:defRPr/>
              </a:pPr>
              <a:t>6/5/2018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39CB78C-7762-C74B-B7F9-4A143D3C79CC}" type="slidenum">
              <a:rPr lang="en-US"/>
              <a:pPr>
                <a:defRPr/>
              </a:pPr>
              <a:t>‹Nº›</a:t>
            </a:fld>
            <a:endParaRPr lang="en-US"/>
          </a:p>
        </p:txBody>
      </p:sp>
    </p:spTree>
    <p:extLst>
      <p:ext uri="{BB962C8B-B14F-4D97-AF65-F5344CB8AC3E}">
        <p14:creationId xmlns:p14="http://schemas.microsoft.com/office/powerpoint/2010/main" val="4033280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882D69F-0EB8-5C47-8F98-2897431067F4}"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99008DD-5FE9-3441-98F8-706C39B65855}" type="slidenum">
              <a:rPr lang="en-US"/>
              <a:pPr>
                <a:defRPr/>
              </a:pPr>
              <a:t>‹Nº›</a:t>
            </a:fld>
            <a:endParaRPr lang="en-US"/>
          </a:p>
        </p:txBody>
      </p:sp>
    </p:spTree>
    <p:extLst>
      <p:ext uri="{BB962C8B-B14F-4D97-AF65-F5344CB8AC3E}">
        <p14:creationId xmlns:p14="http://schemas.microsoft.com/office/powerpoint/2010/main" val="32336205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184196D-DC25-0844-ADB3-A616818C9747}" type="datetimeFigureOut">
              <a:rPr lang="en-US"/>
              <a:pPr>
                <a:defRPr/>
              </a:pPr>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89266A4-8DC9-1446-AD51-4102D007DDB0}" type="slidenum">
              <a:rPr lang="en-US"/>
              <a:pPr>
                <a:defRPr/>
              </a:pPr>
              <a:t>‹Nº›</a:t>
            </a:fld>
            <a:endParaRPr lang="en-US"/>
          </a:p>
        </p:txBody>
      </p:sp>
    </p:spTree>
    <p:extLst>
      <p:ext uri="{BB962C8B-B14F-4D97-AF65-F5344CB8AC3E}">
        <p14:creationId xmlns:p14="http://schemas.microsoft.com/office/powerpoint/2010/main" val="25149839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2556850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3796402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5717236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3839319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FEC079D-E024-3749-AA4A-352343E06CBC}" type="datetimeFigureOut">
              <a:rPr lang="en-US"/>
              <a:pPr>
                <a:defRPr/>
              </a:pPr>
              <a:t>6/5/2018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C11378F8-3675-5443-93C3-B63F1A8EAE2D}" type="slidenum">
              <a:rPr lang="en-US"/>
              <a:pPr>
                <a:defRPr/>
              </a:pPr>
              <a:t>‹Nº›</a:t>
            </a:fld>
            <a:endParaRPr lang="en-US" dirty="0"/>
          </a:p>
        </p:txBody>
      </p:sp>
    </p:spTree>
    <p:extLst>
      <p:ext uri="{BB962C8B-B14F-4D97-AF65-F5344CB8AC3E}">
        <p14:creationId xmlns:p14="http://schemas.microsoft.com/office/powerpoint/2010/main" val="24000001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9554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1.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36.xml"/><Relationship Id="rId7" Type="http://schemas.openxmlformats.org/officeDocument/2006/relationships/image" Target="../media/image2.jpeg"/><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8.xml"/><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4.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3.jpe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5.jpe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5A8B7"/>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57" r:id="rId1"/>
    <p:sldLayoutId id="2147484928" r:id="rId2"/>
    <p:sldLayoutId id="2147484858" r:id="rId3"/>
    <p:sldLayoutId id="2147484859" r:id="rId4"/>
    <p:sldLayoutId id="2147484860" r:id="rId5"/>
    <p:sldLayoutId id="2147484929" r:id="rId6"/>
    <p:sldLayoutId id="2147484930" r:id="rId7"/>
    <p:sldLayoutId id="2147484931" r:id="rId8"/>
    <p:sldLayoutId id="2147484932" r:id="rId9"/>
    <p:sldLayoutId id="2147484861" r:id="rId10"/>
    <p:sldLayoutId id="214748486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B8CB87">
            <a:alpha val="90195"/>
          </a:srgbClr>
        </a:solidFill>
        <a:effectLst/>
      </p:bgPr>
    </p:bg>
    <p:spTree>
      <p:nvGrpSpPr>
        <p:cNvPr id="1" name=""/>
        <p:cNvGrpSpPr/>
        <p:nvPr/>
      </p:nvGrpSpPr>
      <p:grpSpPr>
        <a:xfrm>
          <a:off x="0" y="0"/>
          <a:ext cx="0" cy="0"/>
          <a:chOff x="0" y="0"/>
          <a:chExt cx="0" cy="0"/>
        </a:xfrm>
      </p:grpSpPr>
      <p:pic>
        <p:nvPicPr>
          <p:cNvPr id="56322"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21" r:id="rId1"/>
    <p:sldLayoutId id="2147484973" r:id="rId2"/>
    <p:sldLayoutId id="2147484922" r:id="rId3"/>
    <p:sldLayoutId id="2147484923" r:id="rId4"/>
    <p:sldLayoutId id="2147484924" r:id="rId5"/>
    <p:sldLayoutId id="2147484974" r:id="rId6"/>
    <p:sldLayoutId id="2147484975" r:id="rId7"/>
    <p:sldLayoutId id="2147484976" r:id="rId8"/>
    <p:sldLayoutId id="2147484977" r:id="rId9"/>
    <p:sldLayoutId id="2147484925" r:id="rId10"/>
    <p:sldLayoutId id="2147484926" r:id="rId11"/>
    <p:sldLayoutId id="2147484927"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2050" name="Picture 6" descr="IoE_286_landscape.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235356"/>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 id="2147485003"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4 flyer footer.jpg"/>
          <p:cNvPicPr>
            <a:picLocks noChangeAspect="1" noChangeArrowheads="1"/>
          </p:cNvPicPr>
          <p:nvPr userDrawn="1"/>
        </p:nvPicPr>
        <p:blipFill>
          <a:blip r:embed="rId7">
            <a:extLst>
              <a:ext uri="{28A0092B-C50C-407E-A947-70E740481C1C}">
                <a14:useLocalDpi xmlns:a14="http://schemas.microsoft.com/office/drawing/2010/main" val="0"/>
              </a:ext>
            </a:extLst>
          </a:blip>
          <a:srcRect l="50136"/>
          <a:stretch>
            <a:fillRect/>
          </a:stretch>
        </p:blipFill>
        <p:spPr bwMode="auto">
          <a:xfrm>
            <a:off x="5376863" y="5414963"/>
            <a:ext cx="376713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4 flyer footer.jpg"/>
          <p:cNvPicPr>
            <a:picLocks noChangeAspect="1" noChangeArrowheads="1"/>
          </p:cNvPicPr>
          <p:nvPr userDrawn="1"/>
        </p:nvPicPr>
        <p:blipFill>
          <a:blip r:embed="rId7">
            <a:extLst>
              <a:ext uri="{28A0092B-C50C-407E-A947-70E740481C1C}">
                <a14:useLocalDpi xmlns:a14="http://schemas.microsoft.com/office/drawing/2010/main" val="0"/>
              </a:ext>
            </a:extLst>
          </a:blip>
          <a:srcRect l="4842" t="22418" r="67480" b="20657"/>
          <a:stretch>
            <a:fillRect/>
          </a:stretch>
        </p:blipFill>
        <p:spPr bwMode="auto">
          <a:xfrm>
            <a:off x="185738" y="5951538"/>
            <a:ext cx="209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01980"/>
      </p:ext>
    </p:extLst>
  </p:cSld>
  <p:clrMap bg1="lt1" tx1="dk1" bg2="lt2" tx2="dk2" accent1="accent1" accent2="accent2" accent3="accent3" accent4="accent4" accent5="accent5" accent6="accent6" hlink="hlink" folHlink="folHlink"/>
  <p:sldLayoutIdLst>
    <p:sldLayoutId id="2147485053" r:id="rId1"/>
    <p:sldLayoutId id="2147485084" r:id="rId2"/>
    <p:sldLayoutId id="2147485085" r:id="rId3"/>
    <p:sldLayoutId id="2147485086" r:id="rId4"/>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4 flyer footer.jpg"/>
          <p:cNvPicPr>
            <a:picLocks noChangeAspect="1" noChangeArrowheads="1"/>
          </p:cNvPicPr>
          <p:nvPr userDrawn="1"/>
        </p:nvPicPr>
        <p:blipFill>
          <a:blip r:embed="rId4">
            <a:extLst>
              <a:ext uri="{28A0092B-C50C-407E-A947-70E740481C1C}">
                <a14:useLocalDpi xmlns:a14="http://schemas.microsoft.com/office/drawing/2010/main" val="0"/>
              </a:ext>
            </a:extLst>
          </a:blip>
          <a:srcRect l="50136"/>
          <a:stretch>
            <a:fillRect/>
          </a:stretch>
        </p:blipFill>
        <p:spPr bwMode="auto">
          <a:xfrm>
            <a:off x="5376863" y="5414963"/>
            <a:ext cx="376713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4 flyer footer.jpg"/>
          <p:cNvPicPr>
            <a:picLocks noChangeAspect="1" noChangeArrowheads="1"/>
          </p:cNvPicPr>
          <p:nvPr userDrawn="1"/>
        </p:nvPicPr>
        <p:blipFill>
          <a:blip r:embed="rId4">
            <a:extLst>
              <a:ext uri="{28A0092B-C50C-407E-A947-70E740481C1C}">
                <a14:useLocalDpi xmlns:a14="http://schemas.microsoft.com/office/drawing/2010/main" val="0"/>
              </a:ext>
            </a:extLst>
          </a:blip>
          <a:srcRect l="4842" t="22418" r="67480" b="20657"/>
          <a:stretch>
            <a:fillRect/>
          </a:stretch>
        </p:blipFill>
        <p:spPr bwMode="auto">
          <a:xfrm>
            <a:off x="185738" y="5951538"/>
            <a:ext cx="209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082296"/>
      </p:ext>
    </p:extLst>
  </p:cSld>
  <p:clrMap bg1="lt1" tx1="dk1" bg2="lt2" tx2="dk2" accent1="accent1" accent2="accent2" accent3="accent3" accent4="accent4" accent5="accent5" accent6="accent6" hlink="hlink" folHlink="folHlink"/>
  <p:sldLayoutIdLst>
    <p:sldLayoutId id="214748506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8D003F">
            <a:alpha val="39999"/>
          </a:srgbClr>
        </a:solidFill>
        <a:effectLst/>
      </p:bgPr>
    </p:bg>
    <p:spTree>
      <p:nvGrpSpPr>
        <p:cNvPr id="1" name=""/>
        <p:cNvGrpSpPr/>
        <p:nvPr/>
      </p:nvGrpSpPr>
      <p:grpSpPr>
        <a:xfrm>
          <a:off x="0" y="0"/>
          <a:ext cx="0" cy="0"/>
          <a:chOff x="0" y="0"/>
          <a:chExt cx="0" cy="0"/>
        </a:xfrm>
      </p:grpSpPr>
      <p:pic>
        <p:nvPicPr>
          <p:cNvPr id="5122"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627303"/>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 id="2147485082"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582738"/>
            <a:ext cx="6694488" cy="5275262"/>
          </a:xfrm>
          <a:prstGeom prst="rect">
            <a:avLst/>
          </a:prstGeom>
          <a:solidFill>
            <a:srgbClr val="0D31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defRPr/>
            </a:pPr>
            <a:endParaRPr lang="en-GB" altLang="en-US">
              <a:solidFill>
                <a:srgbClr val="000000"/>
              </a:solidFill>
              <a:cs typeface="Arial" panose="020B0604020202020204" pitchFamily="34" charset="0"/>
            </a:endParaRPr>
          </a:p>
        </p:txBody>
      </p:sp>
      <p:pic>
        <p:nvPicPr>
          <p:cNvPr id="3075" name="Picture 3" descr="Im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7825" y="1581150"/>
            <a:ext cx="242887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6732588" y="5684838"/>
            <a:ext cx="2411412" cy="1173162"/>
          </a:xfrm>
          <a:prstGeom prst="rect">
            <a:avLst/>
          </a:prstGeom>
          <a:solidFill>
            <a:srgbClr val="2EC8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defRPr/>
            </a:pPr>
            <a:endParaRPr lang="en-GB" altLang="en-US">
              <a:solidFill>
                <a:srgbClr val="000000"/>
              </a:solidFill>
              <a:cs typeface="Arial" panose="020B0604020202020204" pitchFamily="34" charset="0"/>
            </a:endParaRPr>
          </a:p>
        </p:txBody>
      </p:sp>
      <p:pic>
        <p:nvPicPr>
          <p:cNvPr id="3077" name="Picture 7" descr="PMS_C_A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358775"/>
            <a:ext cx="20256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www"/>
          <p:cNvPicPr>
            <a:picLocks noChangeAspect="1" noChangeArrowheads="1"/>
          </p:cNvPicPr>
          <p:nvPr/>
        </p:nvPicPr>
        <p:blipFill>
          <a:blip r:embed="rId15">
            <a:clrChange>
              <a:clrFrom>
                <a:srgbClr val="003D7E"/>
              </a:clrFrom>
              <a:clrTo>
                <a:srgbClr val="003D7E">
                  <a:alpha val="0"/>
                </a:srgbClr>
              </a:clrTo>
            </a:clrChange>
            <a:extLst>
              <a:ext uri="{28A0092B-C50C-407E-A947-70E740481C1C}">
                <a14:useLocalDpi xmlns:a14="http://schemas.microsoft.com/office/drawing/2010/main" val="0"/>
              </a:ext>
            </a:extLst>
          </a:blip>
          <a:srcRect/>
          <a:stretch>
            <a:fillRect/>
          </a:stretch>
        </p:blipFill>
        <p:spPr bwMode="auto">
          <a:xfrm>
            <a:off x="7162800" y="6172200"/>
            <a:ext cx="1576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
          <p:cNvSpPr>
            <a:spLocks noGrp="1" noChangeArrowheads="1"/>
          </p:cNvSpPr>
          <p:nvPr>
            <p:ph type="title"/>
          </p:nvPr>
        </p:nvSpPr>
        <p:spPr bwMode="auto">
          <a:xfrm>
            <a:off x="466725" y="1870075"/>
            <a:ext cx="83534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80" name="Rectangle 4"/>
          <p:cNvSpPr>
            <a:spLocks noGrp="1" noChangeArrowheads="1"/>
          </p:cNvSpPr>
          <p:nvPr>
            <p:ph type="body" idx="1"/>
          </p:nvPr>
        </p:nvSpPr>
        <p:spPr bwMode="auto">
          <a:xfrm>
            <a:off x="466725" y="2590800"/>
            <a:ext cx="835342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2328639750"/>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p:txStyles>
    <p:titleStyle>
      <a:lvl1pPr algn="l" rtl="0" eaLnBrk="0" fontAlgn="base" hangingPunct="0">
        <a:spcBef>
          <a:spcPct val="0"/>
        </a:spcBef>
        <a:spcAft>
          <a:spcPct val="0"/>
        </a:spcAft>
        <a:defRPr sz="3900">
          <a:solidFill>
            <a:srgbClr val="9E2487"/>
          </a:solidFill>
          <a:latin typeface="+mj-lt"/>
          <a:ea typeface="MS PGothic" panose="020B0600070205080204" pitchFamily="34" charset="-128"/>
          <a:cs typeface="+mj-cs"/>
        </a:defRPr>
      </a:lvl1pPr>
      <a:lvl2pPr algn="l" rtl="0" eaLnBrk="0" fontAlgn="base" hangingPunct="0">
        <a:spcBef>
          <a:spcPct val="0"/>
        </a:spcBef>
        <a:spcAft>
          <a:spcPct val="0"/>
        </a:spcAft>
        <a:defRPr sz="3900">
          <a:solidFill>
            <a:srgbClr val="9E2487"/>
          </a:solidFill>
          <a:latin typeface="Arial" charset="0"/>
          <a:ea typeface="MS PGothic" panose="020B0600070205080204" pitchFamily="34" charset="-128"/>
        </a:defRPr>
      </a:lvl2pPr>
      <a:lvl3pPr algn="l" rtl="0" eaLnBrk="0" fontAlgn="base" hangingPunct="0">
        <a:spcBef>
          <a:spcPct val="0"/>
        </a:spcBef>
        <a:spcAft>
          <a:spcPct val="0"/>
        </a:spcAft>
        <a:defRPr sz="3900">
          <a:solidFill>
            <a:srgbClr val="9E2487"/>
          </a:solidFill>
          <a:latin typeface="Arial" charset="0"/>
          <a:ea typeface="MS PGothic" panose="020B0600070205080204" pitchFamily="34" charset="-128"/>
        </a:defRPr>
      </a:lvl3pPr>
      <a:lvl4pPr algn="l" rtl="0" eaLnBrk="0" fontAlgn="base" hangingPunct="0">
        <a:spcBef>
          <a:spcPct val="0"/>
        </a:spcBef>
        <a:spcAft>
          <a:spcPct val="0"/>
        </a:spcAft>
        <a:defRPr sz="3900">
          <a:solidFill>
            <a:srgbClr val="9E2487"/>
          </a:solidFill>
          <a:latin typeface="Arial" charset="0"/>
          <a:ea typeface="MS PGothic" panose="020B0600070205080204" pitchFamily="34" charset="-128"/>
        </a:defRPr>
      </a:lvl4pPr>
      <a:lvl5pPr algn="l" rtl="0" eaLnBrk="0" fontAlgn="base" hangingPunct="0">
        <a:spcBef>
          <a:spcPct val="0"/>
        </a:spcBef>
        <a:spcAft>
          <a:spcPct val="0"/>
        </a:spcAft>
        <a:defRPr sz="3900">
          <a:solidFill>
            <a:srgbClr val="9E2487"/>
          </a:solidFill>
          <a:latin typeface="Arial" charset="0"/>
          <a:ea typeface="MS PGothic" panose="020B0600070205080204" pitchFamily="34" charset="-128"/>
        </a:defRPr>
      </a:lvl5pPr>
      <a:lvl6pPr marL="457200" algn="l" rtl="0" eaLnBrk="0" fontAlgn="base" hangingPunct="0">
        <a:spcBef>
          <a:spcPct val="0"/>
        </a:spcBef>
        <a:spcAft>
          <a:spcPct val="0"/>
        </a:spcAft>
        <a:defRPr sz="3900">
          <a:solidFill>
            <a:srgbClr val="9E2487"/>
          </a:solidFill>
          <a:latin typeface="Arial" charset="0"/>
        </a:defRPr>
      </a:lvl6pPr>
      <a:lvl7pPr marL="914400" algn="l" rtl="0" eaLnBrk="0" fontAlgn="base" hangingPunct="0">
        <a:spcBef>
          <a:spcPct val="0"/>
        </a:spcBef>
        <a:spcAft>
          <a:spcPct val="0"/>
        </a:spcAft>
        <a:defRPr sz="3900">
          <a:solidFill>
            <a:srgbClr val="9E2487"/>
          </a:solidFill>
          <a:latin typeface="Arial" charset="0"/>
        </a:defRPr>
      </a:lvl7pPr>
      <a:lvl8pPr marL="1371600" algn="l" rtl="0" eaLnBrk="0" fontAlgn="base" hangingPunct="0">
        <a:spcBef>
          <a:spcPct val="0"/>
        </a:spcBef>
        <a:spcAft>
          <a:spcPct val="0"/>
        </a:spcAft>
        <a:defRPr sz="3900">
          <a:solidFill>
            <a:srgbClr val="9E2487"/>
          </a:solidFill>
          <a:latin typeface="Arial" charset="0"/>
        </a:defRPr>
      </a:lvl8pPr>
      <a:lvl9pPr marL="1828800" algn="l" rtl="0" eaLnBrk="0" fontAlgn="base" hangingPunct="0">
        <a:spcBef>
          <a:spcPct val="0"/>
        </a:spcBef>
        <a:spcAft>
          <a:spcPct val="0"/>
        </a:spcAft>
        <a:defRPr sz="3900">
          <a:solidFill>
            <a:srgbClr val="9E2487"/>
          </a:solidFill>
          <a:latin typeface="Arial" charset="0"/>
        </a:defRPr>
      </a:lvl9pPr>
    </p:titleStyle>
    <p:bodyStyle>
      <a:lvl1pPr marL="342900" indent="-342900" algn="l" rtl="0" eaLnBrk="0" fontAlgn="base" hangingPunct="0">
        <a:spcBef>
          <a:spcPct val="20000"/>
        </a:spcBef>
        <a:spcAft>
          <a:spcPct val="0"/>
        </a:spcAft>
        <a:buChar char="•"/>
        <a:defRPr sz="1900" b="1">
          <a:solidFill>
            <a:schemeClr val="tx1"/>
          </a:solidFill>
          <a:latin typeface="+mn-lt"/>
          <a:ea typeface="MS PGothic" panose="020B0600070205080204" pitchFamily="34" charset="-128"/>
          <a:cs typeface="+mn-cs"/>
        </a:defRPr>
      </a:lvl1pPr>
      <a:lvl2pPr marL="225425" indent="-223838" algn="l" rtl="0" eaLnBrk="0" fontAlgn="base" hangingPunct="0">
        <a:spcBef>
          <a:spcPct val="20000"/>
        </a:spcBef>
        <a:spcAft>
          <a:spcPct val="0"/>
        </a:spcAft>
        <a:buClr>
          <a:srgbClr val="8C357B"/>
        </a:buClr>
        <a:buFont typeface="Zapf Dingbats"/>
        <a:buChar char=""/>
        <a:defRPr sz="1900">
          <a:solidFill>
            <a:schemeClr val="tx1"/>
          </a:solidFill>
          <a:latin typeface="+mn-lt"/>
          <a:ea typeface="MS PGothic" panose="020B0600070205080204" pitchFamily="34" charset="-128"/>
        </a:defRPr>
      </a:lvl2pPr>
      <a:lvl3pPr marL="485775" indent="-258763" algn="l" rtl="0" eaLnBrk="0" fontAlgn="base" hangingPunct="0">
        <a:spcBef>
          <a:spcPct val="20000"/>
        </a:spcBef>
        <a:spcAft>
          <a:spcPct val="0"/>
        </a:spcAft>
        <a:buClr>
          <a:srgbClr val="8C357B"/>
        </a:buClr>
        <a:buFont typeface="Zapf Dingbats"/>
        <a:buChar char=""/>
        <a:defRPr sz="1900">
          <a:solidFill>
            <a:schemeClr val="tx1"/>
          </a:solidFill>
          <a:latin typeface="+mn-lt"/>
          <a:ea typeface="MS PGothic" panose="020B0600070205080204" pitchFamily="34" charset="-128"/>
        </a:defRPr>
      </a:lvl3pPr>
      <a:lvl4pPr marL="746125" indent="-258763" algn="l" rtl="0" eaLnBrk="0" fontAlgn="base" hangingPunct="0">
        <a:spcBef>
          <a:spcPct val="20000"/>
        </a:spcBef>
        <a:spcAft>
          <a:spcPct val="0"/>
        </a:spcAft>
        <a:buClr>
          <a:srgbClr val="8C357B"/>
        </a:buClr>
        <a:buFont typeface="Zapf Dingbats"/>
        <a:buChar char=""/>
        <a:defRPr sz="1900">
          <a:solidFill>
            <a:schemeClr val="tx1"/>
          </a:solidFill>
          <a:latin typeface="+mn-lt"/>
          <a:ea typeface="MS PGothic" panose="020B0600070205080204" pitchFamily="34" charset="-128"/>
        </a:defRPr>
      </a:lvl4pPr>
      <a:lvl5pPr marL="958850" indent="-211138"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5pPr>
      <a:lvl6pPr marL="1416050" indent="-211138" algn="l" rtl="0" eaLnBrk="0" fontAlgn="base" hangingPunct="0">
        <a:spcBef>
          <a:spcPct val="20000"/>
        </a:spcBef>
        <a:spcAft>
          <a:spcPct val="0"/>
        </a:spcAft>
        <a:buChar char="»"/>
        <a:defRPr sz="1900">
          <a:solidFill>
            <a:schemeClr val="tx1"/>
          </a:solidFill>
          <a:latin typeface="+mn-lt"/>
        </a:defRPr>
      </a:lvl6pPr>
      <a:lvl7pPr marL="1873250" indent="-211138" algn="l" rtl="0" eaLnBrk="0" fontAlgn="base" hangingPunct="0">
        <a:spcBef>
          <a:spcPct val="20000"/>
        </a:spcBef>
        <a:spcAft>
          <a:spcPct val="0"/>
        </a:spcAft>
        <a:buChar char="»"/>
        <a:defRPr sz="1900">
          <a:solidFill>
            <a:schemeClr val="tx1"/>
          </a:solidFill>
          <a:latin typeface="+mn-lt"/>
        </a:defRPr>
      </a:lvl7pPr>
      <a:lvl8pPr marL="2330450" indent="-211138" algn="l" rtl="0" eaLnBrk="0" fontAlgn="base" hangingPunct="0">
        <a:spcBef>
          <a:spcPct val="20000"/>
        </a:spcBef>
        <a:spcAft>
          <a:spcPct val="0"/>
        </a:spcAft>
        <a:buChar char="»"/>
        <a:defRPr sz="1900">
          <a:solidFill>
            <a:schemeClr val="tx1"/>
          </a:solidFill>
          <a:latin typeface="+mn-lt"/>
        </a:defRPr>
      </a:lvl8pPr>
      <a:lvl9pPr marL="2787650" indent="-211138" algn="l" rtl="0" eaLnBrk="0" fontAlgn="base" hangingPunct="0">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defTabSz="914400" eaLnBrk="1" hangingPunct="1">
              <a:defRPr/>
            </a:pPr>
            <a:endParaRPr lang="en-US"/>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defTabSz="914400" eaLnBrk="1" hangingPunct="1">
              <a:defRPr/>
            </a:pPr>
            <a:endParaRPr lang="en-US"/>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defTabSz="914400" eaLnBrk="1" hangingPunct="1"/>
            <a:fld id="{8E317FC1-F3F7-FF40-8897-B3A09F27AA29}" type="slidenum">
              <a:rPr lang="en-US">
                <a:ea typeface="ＭＳ Ｐゴシック" charset="0"/>
                <a:cs typeface="Arial" charset="0"/>
              </a:rPr>
              <a:pPr defTabSz="914400" eaLnBrk="1" hangingPunct="1"/>
              <a:t>‹Nº›</a:t>
            </a:fld>
            <a:endParaRPr lang="en-US">
              <a:ea typeface="ＭＳ Ｐゴシック" charset="0"/>
              <a:cs typeface="Arial" charset="0"/>
            </a:endParaRPr>
          </a:p>
        </p:txBody>
      </p:sp>
    </p:spTree>
    <p:extLst>
      <p:ext uri="{BB962C8B-B14F-4D97-AF65-F5344CB8AC3E}">
        <p14:creationId xmlns:p14="http://schemas.microsoft.com/office/powerpoint/2010/main" val="4062322433"/>
      </p:ext>
    </p:extLst>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7170" name="Picture 6" descr="IoE_286_landscape.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64" r:id="rId1"/>
    <p:sldLayoutId id="2147484933" r:id="rId2"/>
    <p:sldLayoutId id="2147484865" r:id="rId3"/>
    <p:sldLayoutId id="2147484866" r:id="rId4"/>
    <p:sldLayoutId id="2147484867" r:id="rId5"/>
    <p:sldLayoutId id="2147484934" r:id="rId6"/>
    <p:sldLayoutId id="2147484935" r:id="rId7"/>
    <p:sldLayoutId id="2147484936" r:id="rId8"/>
    <p:sldLayoutId id="2147484937" r:id="rId9"/>
    <p:sldLayoutId id="2147484868" r:id="rId10"/>
    <p:sldLayoutId id="2147484869" r:id="rId11"/>
    <p:sldLayoutId id="2147484870" r:id="rId12"/>
    <p:sldLayoutId id="214748487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C99">
            <a:alpha val="50195"/>
          </a:srgbClr>
        </a:solidFill>
        <a:effectLst/>
      </p:bgPr>
    </p:bg>
    <p:spTree>
      <p:nvGrpSpPr>
        <p:cNvPr id="1" name=""/>
        <p:cNvGrpSpPr/>
        <p:nvPr/>
      </p:nvGrpSpPr>
      <p:grpSpPr>
        <a:xfrm>
          <a:off x="0" y="0"/>
          <a:ext cx="0" cy="0"/>
          <a:chOff x="0" y="0"/>
          <a:chExt cx="0" cy="0"/>
        </a:xfrm>
      </p:grpSpPr>
      <p:pic>
        <p:nvPicPr>
          <p:cNvPr id="13314"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72" r:id="rId1"/>
    <p:sldLayoutId id="2147484938" r:id="rId2"/>
    <p:sldLayoutId id="2147484873" r:id="rId3"/>
    <p:sldLayoutId id="2147484874" r:id="rId4"/>
    <p:sldLayoutId id="2147484939" r:id="rId5"/>
    <p:sldLayoutId id="2147484940" r:id="rId6"/>
    <p:sldLayoutId id="2147484941" r:id="rId7"/>
    <p:sldLayoutId id="2147484942" r:id="rId8"/>
    <p:sldLayoutId id="2147484875" r:id="rId9"/>
    <p:sldLayoutId id="2147484876" r:id="rId10"/>
    <p:sldLayoutId id="2147484877" r:id="rId11"/>
    <p:sldLayoutId id="2147484878"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5A5C2">
            <a:alpha val="50195"/>
          </a:srgbClr>
        </a:solidFill>
        <a:effectLst/>
      </p:bgPr>
    </p:bg>
    <p:spTree>
      <p:nvGrpSpPr>
        <p:cNvPr id="1" name=""/>
        <p:cNvGrpSpPr/>
        <p:nvPr/>
      </p:nvGrpSpPr>
      <p:grpSpPr>
        <a:xfrm>
          <a:off x="0" y="0"/>
          <a:ext cx="0" cy="0"/>
          <a:chOff x="0" y="0"/>
          <a:chExt cx="0" cy="0"/>
        </a:xfrm>
      </p:grpSpPr>
      <p:pic>
        <p:nvPicPr>
          <p:cNvPr id="19458"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79" r:id="rId1"/>
    <p:sldLayoutId id="2147484943" r:id="rId2"/>
    <p:sldLayoutId id="2147484880" r:id="rId3"/>
    <p:sldLayoutId id="2147484881" r:id="rId4"/>
    <p:sldLayoutId id="2147484944" r:id="rId5"/>
    <p:sldLayoutId id="2147484945" r:id="rId6"/>
    <p:sldLayoutId id="2147484946" r:id="rId7"/>
    <p:sldLayoutId id="2147484947" r:id="rId8"/>
    <p:sldLayoutId id="2147484882" r:id="rId9"/>
    <p:sldLayoutId id="2147484883" r:id="rId10"/>
    <p:sldLayoutId id="2147484884" r:id="rId11"/>
    <p:sldLayoutId id="2147484885"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A720">
            <a:alpha val="50195"/>
          </a:srgbClr>
        </a:solidFill>
        <a:effectLst/>
      </p:bgPr>
    </p:bg>
    <p:spTree>
      <p:nvGrpSpPr>
        <p:cNvPr id="1" name=""/>
        <p:cNvGrpSpPr/>
        <p:nvPr/>
      </p:nvGrpSpPr>
      <p:grpSpPr>
        <a:xfrm>
          <a:off x="0" y="0"/>
          <a:ext cx="0" cy="0"/>
          <a:chOff x="0" y="0"/>
          <a:chExt cx="0" cy="0"/>
        </a:xfrm>
      </p:grpSpPr>
      <p:pic>
        <p:nvPicPr>
          <p:cNvPr id="25602"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86" r:id="rId1"/>
    <p:sldLayoutId id="2147484948" r:id="rId2"/>
    <p:sldLayoutId id="2147484887" r:id="rId3"/>
    <p:sldLayoutId id="2147484888" r:id="rId4"/>
    <p:sldLayoutId id="2147484889" r:id="rId5"/>
    <p:sldLayoutId id="2147484949" r:id="rId6"/>
    <p:sldLayoutId id="2147484950" r:id="rId7"/>
    <p:sldLayoutId id="2147484951" r:id="rId8"/>
    <p:sldLayoutId id="2147484952" r:id="rId9"/>
    <p:sldLayoutId id="2147484890" r:id="rId10"/>
    <p:sldLayoutId id="2147484891" r:id="rId11"/>
    <p:sldLayoutId id="2147484892"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E6222">
            <a:alpha val="50195"/>
          </a:srgbClr>
        </a:solidFill>
        <a:effectLst/>
      </p:bgPr>
    </p:bg>
    <p:spTree>
      <p:nvGrpSpPr>
        <p:cNvPr id="1" name=""/>
        <p:cNvGrpSpPr/>
        <p:nvPr/>
      </p:nvGrpSpPr>
      <p:grpSpPr>
        <a:xfrm>
          <a:off x="0" y="0"/>
          <a:ext cx="0" cy="0"/>
          <a:chOff x="0" y="0"/>
          <a:chExt cx="0" cy="0"/>
        </a:xfrm>
      </p:grpSpPr>
      <p:pic>
        <p:nvPicPr>
          <p:cNvPr id="31746"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3" r:id="rId1"/>
    <p:sldLayoutId id="2147484953" r:id="rId2"/>
    <p:sldLayoutId id="2147484894" r:id="rId3"/>
    <p:sldLayoutId id="2147484895" r:id="rId4"/>
    <p:sldLayoutId id="2147484896" r:id="rId5"/>
    <p:sldLayoutId id="2147484954" r:id="rId6"/>
    <p:sldLayoutId id="2147484955" r:id="rId7"/>
    <p:sldLayoutId id="2147484956" r:id="rId8"/>
    <p:sldLayoutId id="2147484957" r:id="rId9"/>
    <p:sldLayoutId id="2147484897" r:id="rId10"/>
    <p:sldLayoutId id="2147484898" r:id="rId11"/>
    <p:sldLayoutId id="2147484899"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D003F">
            <a:alpha val="39999"/>
          </a:srgbClr>
        </a:solidFill>
        <a:effectLst/>
      </p:bgPr>
    </p:bg>
    <p:spTree>
      <p:nvGrpSpPr>
        <p:cNvPr id="1" name=""/>
        <p:cNvGrpSpPr/>
        <p:nvPr/>
      </p:nvGrpSpPr>
      <p:grpSpPr>
        <a:xfrm>
          <a:off x="0" y="0"/>
          <a:ext cx="0" cy="0"/>
          <a:chOff x="0" y="0"/>
          <a:chExt cx="0" cy="0"/>
        </a:xfrm>
      </p:grpSpPr>
      <p:pic>
        <p:nvPicPr>
          <p:cNvPr id="37890"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0" r:id="rId1"/>
    <p:sldLayoutId id="2147484958" r:id="rId2"/>
    <p:sldLayoutId id="2147484901" r:id="rId3"/>
    <p:sldLayoutId id="2147484902" r:id="rId4"/>
    <p:sldLayoutId id="2147484903" r:id="rId5"/>
    <p:sldLayoutId id="2147484959" r:id="rId6"/>
    <p:sldLayoutId id="2147484960" r:id="rId7"/>
    <p:sldLayoutId id="2147484961" r:id="rId8"/>
    <p:sldLayoutId id="2147484962" r:id="rId9"/>
    <p:sldLayoutId id="2147484904" r:id="rId10"/>
    <p:sldLayoutId id="2147484905" r:id="rId11"/>
    <p:sldLayoutId id="214748490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597A3">
            <a:alpha val="90195"/>
          </a:srgbClr>
        </a:solidFill>
        <a:effectLst/>
      </p:bgPr>
    </p:bg>
    <p:spTree>
      <p:nvGrpSpPr>
        <p:cNvPr id="1" name=""/>
        <p:cNvGrpSpPr/>
        <p:nvPr/>
      </p:nvGrpSpPr>
      <p:grpSpPr>
        <a:xfrm>
          <a:off x="0" y="0"/>
          <a:ext cx="0" cy="0"/>
          <a:chOff x="0" y="0"/>
          <a:chExt cx="0" cy="0"/>
        </a:xfrm>
      </p:grpSpPr>
      <p:pic>
        <p:nvPicPr>
          <p:cNvPr id="44034"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7" r:id="rId1"/>
    <p:sldLayoutId id="2147484963" r:id="rId2"/>
    <p:sldLayoutId id="2147484908" r:id="rId3"/>
    <p:sldLayoutId id="2147484909" r:id="rId4"/>
    <p:sldLayoutId id="2147484910" r:id="rId5"/>
    <p:sldLayoutId id="2147484964" r:id="rId6"/>
    <p:sldLayoutId id="2147484965" r:id="rId7"/>
    <p:sldLayoutId id="2147484966" r:id="rId8"/>
    <p:sldLayoutId id="2147484967" r:id="rId9"/>
    <p:sldLayoutId id="2147484911" r:id="rId10"/>
    <p:sldLayoutId id="2147484912" r:id="rId11"/>
    <p:sldLayoutId id="2147484913"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FD7BC">
            <a:alpha val="90195"/>
          </a:srgbClr>
        </a:solidFill>
        <a:effectLst/>
      </p:bgPr>
    </p:bg>
    <p:spTree>
      <p:nvGrpSpPr>
        <p:cNvPr id="1" name=""/>
        <p:cNvGrpSpPr/>
        <p:nvPr/>
      </p:nvGrpSpPr>
      <p:grpSpPr>
        <a:xfrm>
          <a:off x="0" y="0"/>
          <a:ext cx="0" cy="0"/>
          <a:chOff x="0" y="0"/>
          <a:chExt cx="0" cy="0"/>
        </a:xfrm>
      </p:grpSpPr>
      <p:pic>
        <p:nvPicPr>
          <p:cNvPr id="50178"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4" r:id="rId1"/>
    <p:sldLayoutId id="2147484968" r:id="rId2"/>
    <p:sldLayoutId id="2147484915" r:id="rId3"/>
    <p:sldLayoutId id="2147484916" r:id="rId4"/>
    <p:sldLayoutId id="2147484917" r:id="rId5"/>
    <p:sldLayoutId id="2147484969" r:id="rId6"/>
    <p:sldLayoutId id="2147484970" r:id="rId7"/>
    <p:sldLayoutId id="2147484971" r:id="rId8"/>
    <p:sldLayoutId id="2147484972" r:id="rId9"/>
    <p:sldLayoutId id="2147484918" r:id="rId10"/>
    <p:sldLayoutId id="2147484919" r:id="rId11"/>
    <p:sldLayoutId id="2147484920"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8x2tqL28eGE" TargetMode="External"/><Relationship Id="rId2" Type="http://schemas.openxmlformats.org/officeDocument/2006/relationships/notesSlide" Target="../notesSlides/notesSlide20.xml"/><Relationship Id="rId1" Type="http://schemas.openxmlformats.org/officeDocument/2006/relationships/slideLayout" Target="../slideLayouts/slideLayout13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5.xml"/><Relationship Id="rId1" Type="http://schemas.openxmlformats.org/officeDocument/2006/relationships/video" Target="https://www.youtube.com/embed/D7ZtMYTY9OU" TargetMode="Externa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35.xml"/><Relationship Id="rId6" Type="http://schemas.openxmlformats.org/officeDocument/2006/relationships/image" Target="../media/image17.png"/><Relationship Id="rId5" Type="http://schemas.openxmlformats.org/officeDocument/2006/relationships/hyperlink" Target="http://www.youtube.com/watch?v=8x2tqL28eGE" TargetMode="Externa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5.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34200" y="60960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507" name="Rectangle 2"/>
          <p:cNvSpPr>
            <a:spLocks noGrp="1" noChangeArrowheads="1"/>
          </p:cNvSpPr>
          <p:nvPr>
            <p:ph type="ctrTitle" idx="4294967295"/>
          </p:nvPr>
        </p:nvSpPr>
        <p:spPr>
          <a:xfrm>
            <a:off x="228600" y="2266950"/>
            <a:ext cx="6324600" cy="2530475"/>
          </a:xfrm>
        </p:spPr>
        <p:txBody>
          <a:bodyPr/>
          <a:lstStyle/>
          <a:p>
            <a:r>
              <a:rPr lang="en-GB" dirty="0">
                <a:solidFill>
                  <a:schemeClr val="bg1"/>
                </a:solidFill>
              </a:rPr>
              <a:t>Inspection and school self-evaluation for change; </a:t>
            </a:r>
            <a:br>
              <a:rPr lang="en-GB" dirty="0">
                <a:solidFill>
                  <a:schemeClr val="bg1"/>
                </a:solidFill>
              </a:rPr>
            </a:br>
            <a:r>
              <a:rPr lang="en-GB" sz="3600" dirty="0">
                <a:solidFill>
                  <a:schemeClr val="bg1"/>
                </a:solidFill>
              </a:rPr>
              <a:t>Do inspection and evaluation lead to improvement?</a:t>
            </a:r>
            <a:r>
              <a:rPr lang="en-GB" altLang="en-US" sz="3600" dirty="0">
                <a:solidFill>
                  <a:schemeClr val="bg1"/>
                </a:solidFill>
              </a:rPr>
              <a:t/>
            </a:r>
            <a:br>
              <a:rPr lang="en-GB" altLang="en-US" sz="3600" dirty="0">
                <a:solidFill>
                  <a:schemeClr val="bg1"/>
                </a:solidFill>
              </a:rPr>
            </a:br>
            <a:r>
              <a:rPr lang="en-GB" altLang="en-US" dirty="0">
                <a:solidFill>
                  <a:schemeClr val="bg1"/>
                </a:solidFill>
              </a:rPr>
              <a:t/>
            </a:r>
            <a:br>
              <a:rPr lang="en-GB" altLang="en-US" dirty="0">
                <a:solidFill>
                  <a:schemeClr val="bg1"/>
                </a:solidFill>
              </a:rPr>
            </a:br>
            <a:r>
              <a:rPr lang="en-GB" altLang="en-US" dirty="0" err="1">
                <a:solidFill>
                  <a:schemeClr val="bg1"/>
                </a:solidFill>
              </a:rPr>
              <a:t>Dr.</a:t>
            </a:r>
            <a:r>
              <a:rPr lang="en-GB" altLang="en-US" dirty="0">
                <a:solidFill>
                  <a:schemeClr val="bg1"/>
                </a:solidFill>
              </a:rPr>
              <a:t> Melanie Ehren</a:t>
            </a:r>
            <a:r>
              <a:rPr lang="nl-NL" altLang="en-US" sz="4000" dirty="0">
                <a:solidFill>
                  <a:schemeClr val="bg1"/>
                </a:solidFill>
              </a:rPr>
              <a:t/>
            </a:r>
            <a:br>
              <a:rPr lang="nl-NL" altLang="en-US" sz="4000" dirty="0">
                <a:solidFill>
                  <a:schemeClr val="bg1"/>
                </a:solidFill>
              </a:rPr>
            </a:br>
            <a:endParaRPr lang="nl-NL" altLang="en-US" sz="1800" b="1" dirty="0">
              <a:solidFill>
                <a:schemeClr val="bg1"/>
              </a:solidFill>
              <a:latin typeface="Verdana" panose="020B0604030504040204" pitchFamily="34" charset="0"/>
            </a:endParaRPr>
          </a:p>
        </p:txBody>
      </p:sp>
      <p:sp>
        <p:nvSpPr>
          <p:cNvPr id="21508" name="Rectangle 3"/>
          <p:cNvSpPr>
            <a:spLocks noGrp="1" noChangeArrowheads="1"/>
          </p:cNvSpPr>
          <p:nvPr>
            <p:ph type="subTitle" idx="4294967295"/>
          </p:nvPr>
        </p:nvSpPr>
        <p:spPr>
          <a:xfrm>
            <a:off x="0" y="6475413"/>
            <a:ext cx="6049963" cy="765175"/>
          </a:xfrm>
        </p:spPr>
        <p:txBody>
          <a:bodyPr/>
          <a:lstStyle/>
          <a:p>
            <a:pPr marL="0" indent="0" eaLnBrk="1" hangingPunct="1">
              <a:buFontTx/>
              <a:buNone/>
            </a:pPr>
            <a:r>
              <a:rPr lang="en-US" altLang="en-US" sz="1300" b="0">
                <a:solidFill>
                  <a:srgbClr val="000000"/>
                </a:solidFill>
                <a:latin typeface="Tahoma" panose="020B0604030504040204" pitchFamily="34" charset="0"/>
              </a:rPr>
              <a:t>      </a:t>
            </a:r>
          </a:p>
        </p:txBody>
      </p:sp>
      <p:pic>
        <p:nvPicPr>
          <p:cNvPr id="21509" name="Picture 4" descr="LCLL_CMYK_plus_descriptor_5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4813"/>
            <a:ext cx="20177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4"/>
          <p:cNvSpPr txBox="1">
            <a:spLocks noChangeArrowheads="1"/>
          </p:cNvSpPr>
          <p:nvPr/>
        </p:nvSpPr>
        <p:spPr bwMode="auto">
          <a:xfrm>
            <a:off x="6934200" y="60960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4770"/>
                </a:solidFill>
                <a:effectLst/>
                <a:uLnTx/>
                <a:uFillTx/>
                <a:latin typeface="Arial" panose="020B0604020202020204" pitchFamily="34" charset="0"/>
                <a:ea typeface="MS PGothic" panose="020B0600070205080204" pitchFamily="34" charset="-128"/>
                <a:cs typeface="Arial" panose="020B0604020202020204" pitchFamily="34" charset="0"/>
              </a:rPr>
              <a:t>www.ioe.ac.uk/lcll</a:t>
            </a:r>
          </a:p>
        </p:txBody>
      </p:sp>
    </p:spTree>
    <p:extLst>
      <p:ext uri="{BB962C8B-B14F-4D97-AF65-F5344CB8AC3E}">
        <p14:creationId xmlns:p14="http://schemas.microsoft.com/office/powerpoint/2010/main" val="22219204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170656" y="1256785"/>
            <a:ext cx="8408988" cy="4673600"/>
          </a:xfrm>
        </p:spPr>
        <p:txBody>
          <a:bodyPr lIns="91440"/>
          <a:lstStyle/>
          <a:p>
            <a:r>
              <a:rPr lang="en-GB" sz="2100" dirty="0"/>
              <a:t>School self-evaluation (</a:t>
            </a:r>
            <a:r>
              <a:rPr lang="en-GB" sz="2100" dirty="0" err="1"/>
              <a:t>Kyriakides</a:t>
            </a:r>
            <a:r>
              <a:rPr lang="en-GB" sz="2100" dirty="0"/>
              <a:t> and Campbell, 2004; </a:t>
            </a:r>
            <a:r>
              <a:rPr lang="en-GB" sz="2100" dirty="0" err="1"/>
              <a:t>Devos</a:t>
            </a:r>
            <a:r>
              <a:rPr lang="en-GB" sz="2100" dirty="0"/>
              <a:t>, 1998):</a:t>
            </a:r>
          </a:p>
          <a:p>
            <a:r>
              <a:rPr lang="en-GB" sz="2100" i="1" dirty="0"/>
              <a:t>A process mainly initiated by the school to collect systematic information about the school functioning, to analyse and judge this information regarding the quality of the school’s education and to make decisions that provide recommendations.</a:t>
            </a:r>
          </a:p>
          <a:p>
            <a:endParaRPr lang="en-GB" sz="2100" i="1" dirty="0"/>
          </a:p>
          <a:p>
            <a:r>
              <a:rPr lang="en-GB" sz="2100" dirty="0"/>
              <a:t>Systematic information?</a:t>
            </a:r>
          </a:p>
          <a:p>
            <a:r>
              <a:rPr lang="en-GB" sz="2100" dirty="0"/>
              <a:t>Analyse and judge (who, about what)?</a:t>
            </a:r>
          </a:p>
          <a:p>
            <a:r>
              <a:rPr lang="en-GB" sz="2100" dirty="0"/>
              <a:t>Decisions and recommendations: about what, to whom?</a:t>
            </a:r>
          </a:p>
          <a:p>
            <a:endParaRPr lang="en-GB" sz="2100" dirty="0"/>
          </a:p>
          <a:p>
            <a:r>
              <a:rPr lang="en-GB" sz="2100" dirty="0"/>
              <a:t>What is the underlying purpose? (political context, accountability, PD) </a:t>
            </a:r>
          </a:p>
          <a:p>
            <a:r>
              <a:rPr lang="en-GB" sz="2100" dirty="0"/>
              <a:t>Does this lead to improvement?</a:t>
            </a:r>
          </a:p>
          <a:p>
            <a:endParaRPr lang="en-GB" sz="2400" i="1" dirty="0"/>
          </a:p>
          <a:p>
            <a:endParaRPr lang="en-GB" sz="2400" i="1" dirty="0"/>
          </a:p>
          <a:p>
            <a:pPr marL="0" lvl="1" indent="0" eaLnBrk="1" hangingPunct="1">
              <a:lnSpc>
                <a:spcPct val="90000"/>
              </a:lnSpc>
              <a:buNone/>
              <a:defRPr/>
            </a:pPr>
            <a:endParaRPr lang="en-GB" sz="2200" dirty="0"/>
          </a:p>
          <a:p>
            <a:pPr marL="525463" lvl="2" indent="-261938" eaLnBrk="1" hangingPunct="1">
              <a:lnSpc>
                <a:spcPct val="90000"/>
              </a:lnSpc>
              <a:defRPr/>
            </a:pPr>
            <a:endParaRPr lang="nl-NL" sz="2200" dirty="0"/>
          </a:p>
          <a:p>
            <a:pPr lvl="1" eaLnBrk="1" hangingPunct="1">
              <a:lnSpc>
                <a:spcPct val="90000"/>
              </a:lnSpc>
              <a:defRPr/>
            </a:pPr>
            <a:endParaRPr lang="nl-NL" sz="2200" dirty="0"/>
          </a:p>
          <a:p>
            <a:pPr eaLnBrk="1" hangingPunct="1">
              <a:lnSpc>
                <a:spcPct val="90000"/>
              </a:lnSpc>
              <a:buFont typeface="Wingdings" panose="05000000000000000000" pitchFamily="2" charset="2"/>
              <a:buNone/>
              <a:defRPr/>
            </a:pPr>
            <a:endParaRPr lang="nl-NL" sz="2200" dirty="0"/>
          </a:p>
        </p:txBody>
      </p:sp>
      <p:sp>
        <p:nvSpPr>
          <p:cNvPr id="39939"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dirty="0"/>
          </a:p>
        </p:txBody>
      </p:sp>
      <p:sp>
        <p:nvSpPr>
          <p:cNvPr id="10244" name="Rectangle 6"/>
          <p:cNvSpPr>
            <a:spLocks noChangeArrowheads="1"/>
          </p:cNvSpPr>
          <p:nvPr/>
        </p:nvSpPr>
        <p:spPr bwMode="auto">
          <a:xfrm>
            <a:off x="1835150" y="363538"/>
            <a:ext cx="7048500" cy="1143000"/>
          </a:xfrm>
          <a:prstGeom prst="rect">
            <a:avLst/>
          </a:prstGeom>
          <a:noFill/>
          <a:ln>
            <a:noFill/>
          </a:ln>
          <a:extLst/>
        </p:spPr>
        <p:txBody>
          <a:bodyPr lIns="0" bIns="0" anchor="b"/>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defTabSz="914400" eaLnBrk="1" hangingPunct="1">
              <a:defRPr/>
            </a:pPr>
            <a:endParaRPr lang="nl-NL" altLang="en-US" sz="3200" b="1" dirty="0">
              <a:solidFill>
                <a:srgbClr val="000000"/>
              </a:solidFill>
              <a:latin typeface="Arial Narrow" panose="020B0606020202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4007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346074" y="1256785"/>
            <a:ext cx="8233569" cy="4673600"/>
          </a:xfrm>
        </p:spPr>
        <p:txBody>
          <a:bodyPr lIns="91440"/>
          <a:lstStyle/>
          <a:p>
            <a:endParaRPr lang="en-GB" sz="2100" dirty="0"/>
          </a:p>
          <a:p>
            <a:r>
              <a:rPr lang="en-GB" sz="2100" dirty="0"/>
              <a:t>Value assumptions underlying school self-evaluation: how are these different for assumptions underlying external accountability?</a:t>
            </a:r>
          </a:p>
          <a:p>
            <a:r>
              <a:rPr lang="en-GB" sz="2100" dirty="0"/>
              <a:t>Commitment to:</a:t>
            </a:r>
          </a:p>
          <a:p>
            <a:pPr marL="342900" indent="-342900">
              <a:buFontTx/>
              <a:buChar char="-"/>
            </a:pPr>
            <a:r>
              <a:rPr lang="en-GB" sz="2100" dirty="0"/>
              <a:t>treating human beings as natural learners </a:t>
            </a:r>
          </a:p>
          <a:p>
            <a:pPr marL="342900" indent="-342900">
              <a:buFontTx/>
              <a:buChar char="-"/>
            </a:pPr>
            <a:r>
              <a:rPr lang="en-GB" sz="2100" dirty="0"/>
              <a:t>continuous change</a:t>
            </a:r>
          </a:p>
          <a:p>
            <a:pPr marL="342900" indent="-342900">
              <a:buFontTx/>
              <a:buChar char="-"/>
            </a:pPr>
            <a:r>
              <a:rPr lang="en-GB" sz="2100" dirty="0"/>
              <a:t>developing ownership</a:t>
            </a:r>
          </a:p>
          <a:p>
            <a:pPr marL="342900" indent="-342900">
              <a:buFontTx/>
              <a:buChar char="-"/>
            </a:pPr>
            <a:r>
              <a:rPr lang="en-GB" sz="2100" dirty="0"/>
              <a:t>gathering evidence</a:t>
            </a:r>
          </a:p>
          <a:p>
            <a:endParaRPr lang="en-GB" sz="2100" dirty="0"/>
          </a:p>
          <a:p>
            <a:r>
              <a:rPr lang="en-GB" sz="2100" dirty="0"/>
              <a:t>Continuous reflection in action and commitment to learning from all members in the organisation, ownership over process of development and change</a:t>
            </a:r>
          </a:p>
          <a:p>
            <a:pPr marL="342900" indent="-342900">
              <a:buFontTx/>
              <a:buChar char="-"/>
            </a:pPr>
            <a:endParaRPr lang="en-GB" sz="2400" dirty="0"/>
          </a:p>
          <a:p>
            <a:endParaRPr lang="en-GB" sz="2400" i="1" dirty="0"/>
          </a:p>
          <a:p>
            <a:pPr marL="0" lvl="1" indent="0" eaLnBrk="1" hangingPunct="1">
              <a:lnSpc>
                <a:spcPct val="90000"/>
              </a:lnSpc>
              <a:buNone/>
              <a:defRPr/>
            </a:pPr>
            <a:endParaRPr lang="en-GB" sz="2200" dirty="0"/>
          </a:p>
          <a:p>
            <a:pPr marL="525463" lvl="2" indent="-261938" eaLnBrk="1" hangingPunct="1">
              <a:lnSpc>
                <a:spcPct val="90000"/>
              </a:lnSpc>
              <a:defRPr/>
            </a:pPr>
            <a:endParaRPr lang="nl-NL" sz="2200" dirty="0"/>
          </a:p>
          <a:p>
            <a:pPr lvl="1" eaLnBrk="1" hangingPunct="1">
              <a:lnSpc>
                <a:spcPct val="90000"/>
              </a:lnSpc>
              <a:defRPr/>
            </a:pPr>
            <a:endParaRPr lang="nl-NL" sz="2200" dirty="0"/>
          </a:p>
          <a:p>
            <a:pPr eaLnBrk="1" hangingPunct="1">
              <a:lnSpc>
                <a:spcPct val="90000"/>
              </a:lnSpc>
              <a:buFont typeface="Wingdings" panose="05000000000000000000" pitchFamily="2" charset="2"/>
              <a:buNone/>
              <a:defRPr/>
            </a:pPr>
            <a:endParaRPr lang="nl-NL" sz="2200" dirty="0"/>
          </a:p>
        </p:txBody>
      </p:sp>
      <p:sp>
        <p:nvSpPr>
          <p:cNvPr id="39939"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dirty="0"/>
          </a:p>
        </p:txBody>
      </p:sp>
      <p:sp>
        <p:nvSpPr>
          <p:cNvPr id="10244" name="Rectangle 6"/>
          <p:cNvSpPr>
            <a:spLocks noChangeArrowheads="1"/>
          </p:cNvSpPr>
          <p:nvPr/>
        </p:nvSpPr>
        <p:spPr bwMode="auto">
          <a:xfrm>
            <a:off x="1835150" y="363538"/>
            <a:ext cx="7048500" cy="1143000"/>
          </a:xfrm>
          <a:prstGeom prst="rect">
            <a:avLst/>
          </a:prstGeom>
          <a:noFill/>
          <a:ln>
            <a:noFill/>
          </a:ln>
          <a:extLst/>
        </p:spPr>
        <p:txBody>
          <a:bodyPr lIns="0" bIns="0" anchor="b"/>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defTabSz="914400" eaLnBrk="1" hangingPunct="1">
              <a:defRPr/>
            </a:pPr>
            <a:endParaRPr lang="nl-NL" altLang="en-US" sz="3200" b="1" dirty="0">
              <a:solidFill>
                <a:srgbClr val="000000"/>
              </a:solidFill>
              <a:latin typeface="Arial Narrow" panose="020B0606020202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7030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170656" y="1490577"/>
            <a:ext cx="8408988" cy="4673600"/>
          </a:xfrm>
        </p:spPr>
        <p:txBody>
          <a:bodyPr lIns="91440"/>
          <a:lstStyle/>
          <a:p>
            <a:r>
              <a:rPr lang="en-GB" sz="2000" dirty="0"/>
              <a:t>Some reflections:</a:t>
            </a:r>
          </a:p>
          <a:p>
            <a:r>
              <a:rPr lang="en-US" altLang="en-US" sz="2000" dirty="0">
                <a:latin typeface="Arial" panose="020B0604020202020204" pitchFamily="34" charset="0"/>
              </a:rPr>
              <a:t>External accountability takes away </a:t>
            </a:r>
            <a:r>
              <a:rPr lang="en-US" altLang="en-US" sz="2000" u="sng" dirty="0">
                <a:latin typeface="Arial" panose="020B0604020202020204" pitchFamily="34" charset="0"/>
              </a:rPr>
              <a:t>ownership over change</a:t>
            </a:r>
            <a:r>
              <a:rPr lang="en-US" altLang="en-US" sz="2000" dirty="0">
                <a:latin typeface="Arial" panose="020B0604020202020204" pitchFamily="34" charset="0"/>
              </a:rPr>
              <a:t>? </a:t>
            </a:r>
            <a:r>
              <a:rPr lang="en-US" altLang="en-US" sz="2000" u="sng" dirty="0">
                <a:latin typeface="Arial" panose="020B0604020202020204" pitchFamily="34" charset="0"/>
              </a:rPr>
              <a:t>One shot activity </a:t>
            </a:r>
            <a:r>
              <a:rPr lang="en-US" altLang="en-US" sz="2000" dirty="0">
                <a:latin typeface="Arial" panose="020B0604020202020204" pitchFamily="34" charset="0"/>
              </a:rPr>
              <a:t>of evaluation? High stakes environment creates a </a:t>
            </a:r>
            <a:r>
              <a:rPr lang="en-US" altLang="en-US" sz="2000" u="sng" dirty="0">
                <a:latin typeface="Arial" panose="020B0604020202020204" pitchFamily="34" charset="0"/>
              </a:rPr>
              <a:t>risk averse culture </a:t>
            </a:r>
            <a:r>
              <a:rPr lang="en-US" altLang="en-US" sz="2000" dirty="0">
                <a:latin typeface="Arial" panose="020B0604020202020204" pitchFamily="34" charset="0"/>
              </a:rPr>
              <a:t>where SSE becomes a ritual?</a:t>
            </a:r>
          </a:p>
          <a:p>
            <a:r>
              <a:rPr lang="en-US" altLang="en-US" sz="2000" dirty="0">
                <a:latin typeface="Arial" panose="020B0604020202020204" pitchFamily="34" charset="0"/>
              </a:rPr>
              <a:t>But: has also promoted change and </a:t>
            </a:r>
            <a:r>
              <a:rPr lang="en-US" altLang="en-US" sz="2000" u="sng" dirty="0">
                <a:latin typeface="Arial" panose="020B0604020202020204" pitchFamily="34" charset="0"/>
              </a:rPr>
              <a:t>ensured schools engage with SSE </a:t>
            </a:r>
            <a:r>
              <a:rPr lang="en-US" altLang="en-US" sz="2000" dirty="0">
                <a:latin typeface="Arial" panose="020B0604020202020204" pitchFamily="34" charset="0"/>
              </a:rPr>
              <a:t>as a way to be inspection-ready. Critical (external) friend, providing </a:t>
            </a:r>
            <a:r>
              <a:rPr lang="en-US" altLang="en-US" sz="2000" u="sng" dirty="0">
                <a:latin typeface="Arial" panose="020B0604020202020204" pitchFamily="34" charset="0"/>
              </a:rPr>
              <a:t>benchmark information and increasing expectations</a:t>
            </a:r>
            <a:r>
              <a:rPr lang="en-US" altLang="en-US" sz="2000" dirty="0">
                <a:latin typeface="Arial" panose="020B0604020202020204" pitchFamily="34" charset="0"/>
              </a:rPr>
              <a:t>. Providing a </a:t>
            </a:r>
            <a:r>
              <a:rPr lang="en-US" altLang="en-US" sz="2000" u="sng" dirty="0">
                <a:latin typeface="Arial" panose="020B0604020202020204" pitchFamily="34" charset="0"/>
              </a:rPr>
              <a:t>valid framework for evaluation </a:t>
            </a:r>
            <a:r>
              <a:rPr lang="en-US" altLang="en-US" sz="2000" dirty="0">
                <a:latin typeface="Arial" panose="020B0604020202020204" pitchFamily="34" charset="0"/>
              </a:rPr>
              <a:t>and accurate, high quality –empirical- </a:t>
            </a:r>
            <a:r>
              <a:rPr lang="en-US" altLang="en-US" sz="2000" u="sng" dirty="0">
                <a:latin typeface="Arial" panose="020B0604020202020204" pitchFamily="34" charset="0"/>
              </a:rPr>
              <a:t>data</a:t>
            </a:r>
            <a:r>
              <a:rPr lang="en-US" altLang="en-US" sz="2000" dirty="0">
                <a:latin typeface="Arial" panose="020B0604020202020204" pitchFamily="34" charset="0"/>
              </a:rPr>
              <a:t> to underpin evaluations (instead of only opinions on surveys, based on n=1), </a:t>
            </a:r>
            <a:r>
              <a:rPr lang="en-US" altLang="en-US" sz="2000" u="sng" dirty="0">
                <a:latin typeface="Arial" panose="020B0604020202020204" pitchFamily="34" charset="0"/>
              </a:rPr>
              <a:t>galvanizing external support</a:t>
            </a:r>
          </a:p>
          <a:p>
            <a:endParaRPr lang="en-US" altLang="en-US" sz="2000" dirty="0">
              <a:latin typeface="Arial" panose="020B0604020202020204" pitchFamily="34" charset="0"/>
            </a:endParaRPr>
          </a:p>
          <a:p>
            <a:r>
              <a:rPr lang="en-US" altLang="en-US" sz="2000" dirty="0">
                <a:latin typeface="Arial" panose="020B0604020202020204" pitchFamily="34" charset="0"/>
              </a:rPr>
              <a:t>Notion of internal versus external motivation for change. Do some schools need such external motivation when there is little internal capacity for improvement?</a:t>
            </a:r>
          </a:p>
          <a:p>
            <a:endParaRPr lang="en-GB" sz="2400" dirty="0"/>
          </a:p>
          <a:p>
            <a:endParaRPr lang="en-GB" sz="2400" dirty="0"/>
          </a:p>
          <a:p>
            <a:pPr marL="0" lvl="1" indent="0" eaLnBrk="1" hangingPunct="1">
              <a:lnSpc>
                <a:spcPct val="90000"/>
              </a:lnSpc>
              <a:buNone/>
              <a:defRPr/>
            </a:pPr>
            <a:endParaRPr lang="en-GB" sz="2200" dirty="0"/>
          </a:p>
          <a:p>
            <a:pPr marL="525463" lvl="2" indent="-261938" eaLnBrk="1" hangingPunct="1">
              <a:lnSpc>
                <a:spcPct val="90000"/>
              </a:lnSpc>
              <a:defRPr/>
            </a:pPr>
            <a:endParaRPr lang="nl-NL" sz="2200" dirty="0"/>
          </a:p>
          <a:p>
            <a:pPr lvl="1" eaLnBrk="1" hangingPunct="1">
              <a:lnSpc>
                <a:spcPct val="90000"/>
              </a:lnSpc>
              <a:defRPr/>
            </a:pPr>
            <a:endParaRPr lang="nl-NL" sz="2200" dirty="0"/>
          </a:p>
          <a:p>
            <a:pPr eaLnBrk="1" hangingPunct="1">
              <a:lnSpc>
                <a:spcPct val="90000"/>
              </a:lnSpc>
              <a:buFont typeface="Wingdings" panose="05000000000000000000" pitchFamily="2" charset="2"/>
              <a:buNone/>
              <a:defRPr/>
            </a:pPr>
            <a:endParaRPr lang="nl-NL" sz="2200" dirty="0"/>
          </a:p>
        </p:txBody>
      </p:sp>
      <p:sp>
        <p:nvSpPr>
          <p:cNvPr id="39939"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
        <p:nvSpPr>
          <p:cNvPr id="10244" name="Rectangle 6"/>
          <p:cNvSpPr>
            <a:spLocks noChangeArrowheads="1"/>
          </p:cNvSpPr>
          <p:nvPr/>
        </p:nvSpPr>
        <p:spPr bwMode="auto">
          <a:xfrm>
            <a:off x="1835150" y="363538"/>
            <a:ext cx="7048500" cy="1143000"/>
          </a:xfrm>
          <a:prstGeom prst="rect">
            <a:avLst/>
          </a:prstGeom>
          <a:noFill/>
          <a:ln>
            <a:noFill/>
          </a:ln>
          <a:extLst/>
        </p:spPr>
        <p:txBody>
          <a:bodyPr lIns="0" bIns="0" anchor="b"/>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defTabSz="914400" eaLnBrk="1" hangingPunct="1">
              <a:defRPr/>
            </a:pPr>
            <a:endParaRPr lang="nl-NL" altLang="en-US" sz="3200" b="1" dirty="0">
              <a:solidFill>
                <a:srgbClr val="000000"/>
              </a:solidFill>
              <a:latin typeface="Arial Narrow" panose="020B0606020202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8677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170656" y="1490577"/>
            <a:ext cx="8408988" cy="4673600"/>
          </a:xfrm>
        </p:spPr>
        <p:txBody>
          <a:bodyPr lIns="91440"/>
          <a:lstStyle/>
          <a:p>
            <a:r>
              <a:rPr lang="en-GB" altLang="en-US" sz="2000" dirty="0">
                <a:latin typeface="Arial" panose="020B0604020202020204" pitchFamily="34" charset="0"/>
              </a:rPr>
              <a:t>Effective SSE requires:</a:t>
            </a:r>
          </a:p>
          <a:p>
            <a:pPr marL="342900" indent="-342900">
              <a:buFontTx/>
              <a:buChar char="-"/>
            </a:pPr>
            <a:r>
              <a:rPr lang="en-GB" altLang="en-US" sz="2000" dirty="0">
                <a:latin typeface="Arial" panose="020B0604020202020204" pitchFamily="34" charset="0"/>
              </a:rPr>
              <a:t>Climate of trust, openness and collaboration (leadership)</a:t>
            </a:r>
          </a:p>
          <a:p>
            <a:pPr marL="342900" indent="-342900">
              <a:buFontTx/>
              <a:buChar char="-"/>
            </a:pPr>
            <a:r>
              <a:rPr lang="en-GB" altLang="en-US" sz="2000" dirty="0">
                <a:latin typeface="Arial" panose="020B0604020202020204" pitchFamily="34" charset="0"/>
              </a:rPr>
              <a:t>Procedures for collection and use of data</a:t>
            </a:r>
          </a:p>
          <a:p>
            <a:pPr marL="342900" indent="-342900">
              <a:buFontTx/>
              <a:buChar char="-"/>
            </a:pPr>
            <a:r>
              <a:rPr lang="en-GB" altLang="en-US" sz="2000" dirty="0">
                <a:latin typeface="Arial" panose="020B0604020202020204" pitchFamily="34" charset="0"/>
              </a:rPr>
              <a:t>Criteria for measuring school effectiveness (conceptualized differently for teaching, school organization)</a:t>
            </a:r>
            <a:endParaRPr lang="en-US" altLang="en-US" sz="2000" dirty="0">
              <a:latin typeface="Arial" panose="020B0604020202020204" pitchFamily="34" charset="0"/>
            </a:endParaRPr>
          </a:p>
          <a:p>
            <a:endParaRPr lang="en-GB" sz="2400" dirty="0"/>
          </a:p>
          <a:p>
            <a:endParaRPr lang="en-GB" sz="2400" dirty="0"/>
          </a:p>
          <a:p>
            <a:pPr marL="0" lvl="1" indent="0" eaLnBrk="1" hangingPunct="1">
              <a:lnSpc>
                <a:spcPct val="90000"/>
              </a:lnSpc>
              <a:buNone/>
              <a:defRPr/>
            </a:pPr>
            <a:endParaRPr lang="en-GB" sz="2200" dirty="0"/>
          </a:p>
          <a:p>
            <a:pPr marL="525463" lvl="2" indent="-261938" eaLnBrk="1" hangingPunct="1">
              <a:lnSpc>
                <a:spcPct val="90000"/>
              </a:lnSpc>
              <a:defRPr/>
            </a:pPr>
            <a:endParaRPr lang="nl-NL" sz="2200" dirty="0"/>
          </a:p>
          <a:p>
            <a:pPr lvl="1" eaLnBrk="1" hangingPunct="1">
              <a:lnSpc>
                <a:spcPct val="90000"/>
              </a:lnSpc>
              <a:defRPr/>
            </a:pPr>
            <a:endParaRPr lang="nl-NL" sz="2200" dirty="0"/>
          </a:p>
          <a:p>
            <a:pPr eaLnBrk="1" hangingPunct="1">
              <a:lnSpc>
                <a:spcPct val="90000"/>
              </a:lnSpc>
              <a:buFont typeface="Wingdings" panose="05000000000000000000" pitchFamily="2" charset="2"/>
              <a:buNone/>
              <a:defRPr/>
            </a:pPr>
            <a:endParaRPr lang="nl-NL" sz="2200" dirty="0"/>
          </a:p>
        </p:txBody>
      </p:sp>
      <p:sp>
        <p:nvSpPr>
          <p:cNvPr id="39939"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
        <p:nvSpPr>
          <p:cNvPr id="10244" name="Rectangle 6"/>
          <p:cNvSpPr>
            <a:spLocks noChangeArrowheads="1"/>
          </p:cNvSpPr>
          <p:nvPr/>
        </p:nvSpPr>
        <p:spPr bwMode="auto">
          <a:xfrm>
            <a:off x="1835150" y="363538"/>
            <a:ext cx="7048500" cy="1143000"/>
          </a:xfrm>
          <a:prstGeom prst="rect">
            <a:avLst/>
          </a:prstGeom>
          <a:noFill/>
          <a:ln>
            <a:noFill/>
          </a:ln>
          <a:extLst/>
        </p:spPr>
        <p:txBody>
          <a:bodyPr lIns="0" bIns="0" anchor="b"/>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defTabSz="914400" eaLnBrk="1" hangingPunct="1">
              <a:defRPr/>
            </a:pPr>
            <a:endParaRPr lang="nl-NL" altLang="en-US" sz="3200" b="1" dirty="0">
              <a:solidFill>
                <a:srgbClr val="000000"/>
              </a:solidFill>
              <a:latin typeface="Arial Narrow" panose="020B0606020202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0610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5805"/>
            <a:ext cx="8229600" cy="894717"/>
          </a:xfrm>
        </p:spPr>
        <p:txBody>
          <a:bodyPr/>
          <a:lstStyle/>
          <a:p>
            <a:r>
              <a:rPr lang="en-GB" dirty="0"/>
              <a:t>Defining inspections:</a:t>
            </a:r>
          </a:p>
        </p:txBody>
      </p:sp>
      <p:sp>
        <p:nvSpPr>
          <p:cNvPr id="3" name="Content Placeholder 2"/>
          <p:cNvSpPr>
            <a:spLocks noGrp="1"/>
          </p:cNvSpPr>
          <p:nvPr>
            <p:ph idx="1"/>
          </p:nvPr>
        </p:nvSpPr>
        <p:spPr>
          <a:xfrm>
            <a:off x="457200" y="2231576"/>
            <a:ext cx="8229600" cy="3500887"/>
          </a:xfrm>
        </p:spPr>
        <p:txBody>
          <a:bodyPr/>
          <a:lstStyle/>
          <a:p>
            <a:pPr>
              <a:buFont typeface="Arial" panose="020B0604020202020204" pitchFamily="34" charset="0"/>
              <a:buChar char="•"/>
            </a:pPr>
            <a:r>
              <a:rPr lang="en-GB" sz="2200" dirty="0"/>
              <a:t>External evaluations of schools </a:t>
            </a:r>
          </a:p>
          <a:p>
            <a:pPr>
              <a:buFont typeface="Arial" panose="020B0604020202020204" pitchFamily="34" charset="0"/>
              <a:buChar char="•"/>
            </a:pPr>
            <a:r>
              <a:rPr lang="en-GB" sz="2200" dirty="0"/>
              <a:t>Undertaken by officials outside the school with a mandate from a national/local authority</a:t>
            </a:r>
          </a:p>
          <a:p>
            <a:pPr>
              <a:buFont typeface="Arial" panose="020B0604020202020204" pitchFamily="34" charset="0"/>
              <a:buChar char="•"/>
            </a:pPr>
            <a:r>
              <a:rPr lang="en-GB" sz="2200" dirty="0"/>
              <a:t>Regular visits to schools to collect information about the </a:t>
            </a:r>
          </a:p>
          <a:p>
            <a:pPr>
              <a:buFont typeface="Arial" panose="020B0604020202020204" pitchFamily="34" charset="0"/>
              <a:buChar char="•"/>
            </a:pPr>
            <a:r>
              <a:rPr lang="en-GB" sz="2200" dirty="0"/>
              <a:t>quality of the school, check compliance to legislation and/or evaluate the quality of students’ work (e.g. through observations, interviews and document analysis) (De </a:t>
            </a:r>
            <a:r>
              <a:rPr lang="en-GB" sz="2200" dirty="0" err="1"/>
              <a:t>Grauwe</a:t>
            </a:r>
            <a:r>
              <a:rPr lang="en-GB" sz="2200" dirty="0"/>
              <a:t>, 2007)</a:t>
            </a:r>
          </a:p>
          <a:p>
            <a:pPr marL="0" indent="0">
              <a:buNone/>
            </a:pPr>
            <a:r>
              <a:rPr lang="en-GB" sz="2200" dirty="0"/>
              <a:t>Not to be confused with supervision (which involves line management); sometimes also called ‘quality review’</a:t>
            </a:r>
          </a:p>
        </p:txBody>
      </p:sp>
    </p:spTree>
    <p:extLst>
      <p:ext uri="{BB962C8B-B14F-4D97-AF65-F5344CB8AC3E}">
        <p14:creationId xmlns:p14="http://schemas.microsoft.com/office/powerpoint/2010/main" val="96328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 systems vary:</a:t>
            </a:r>
          </a:p>
        </p:txBody>
      </p:sp>
      <p:sp>
        <p:nvSpPr>
          <p:cNvPr id="3" name="Content Placeholder 2"/>
          <p:cNvSpPr>
            <a:spLocks noGrp="1"/>
          </p:cNvSpPr>
          <p:nvPr>
            <p:ph idx="1"/>
          </p:nvPr>
        </p:nvSpPr>
        <p:spPr/>
        <p:txBody>
          <a:bodyPr/>
          <a:lstStyle/>
          <a:p>
            <a:pPr eaLnBrk="1" hangingPunct="1">
              <a:lnSpc>
                <a:spcPct val="80000"/>
              </a:lnSpc>
              <a:defRPr/>
            </a:pPr>
            <a:r>
              <a:rPr lang="en-US" sz="2800" dirty="0"/>
              <a:t>Goals: accountability/improvement/capacity-building</a:t>
            </a:r>
          </a:p>
          <a:p>
            <a:pPr eaLnBrk="1" hangingPunct="1">
              <a:lnSpc>
                <a:spcPct val="80000"/>
              </a:lnSpc>
              <a:defRPr/>
            </a:pPr>
            <a:r>
              <a:rPr lang="en-US" sz="2800" dirty="0"/>
              <a:t>Standards and targets: process/output/outcomes</a:t>
            </a:r>
          </a:p>
          <a:p>
            <a:pPr eaLnBrk="1" hangingPunct="1">
              <a:lnSpc>
                <a:spcPct val="80000"/>
              </a:lnSpc>
              <a:defRPr/>
            </a:pPr>
            <a:r>
              <a:rPr lang="en-US" sz="2800" dirty="0"/>
              <a:t>Measurement methods: tests, desk research, school inspections, results of internal evaluations</a:t>
            </a:r>
          </a:p>
          <a:p>
            <a:pPr eaLnBrk="1" hangingPunct="1">
              <a:lnSpc>
                <a:spcPct val="80000"/>
              </a:lnSpc>
              <a:defRPr/>
            </a:pPr>
            <a:r>
              <a:rPr lang="en-US" sz="2800" dirty="0"/>
              <a:t>Stakes: sanctions, rewards, interventions</a:t>
            </a:r>
          </a:p>
          <a:p>
            <a:pPr eaLnBrk="1" hangingPunct="1">
              <a:lnSpc>
                <a:spcPct val="80000"/>
              </a:lnSpc>
              <a:defRPr/>
            </a:pPr>
            <a:r>
              <a:rPr lang="en-US" sz="2800" dirty="0"/>
              <a:t>Reporting: public reports of schools; annual reports</a:t>
            </a:r>
          </a:p>
        </p:txBody>
      </p:sp>
    </p:spTree>
    <p:extLst>
      <p:ext uri="{BB962C8B-B14F-4D97-AF65-F5344CB8AC3E}">
        <p14:creationId xmlns:p14="http://schemas.microsoft.com/office/powerpoint/2010/main" val="364706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238" y="2306198"/>
            <a:ext cx="7772400" cy="847022"/>
          </a:xfrm>
        </p:spPr>
        <p:txBody>
          <a:bodyPr/>
          <a:lstStyle/>
          <a:p>
            <a:pPr marL="1371600" lvl="3" indent="0" algn="l"/>
            <a:r>
              <a:rPr lang="en-US" sz="4000" dirty="0"/>
              <a:t>Advance organizer:</a:t>
            </a:r>
            <a:br>
              <a:rPr lang="en-US" sz="4000" dirty="0"/>
            </a:br>
            <a:r>
              <a:rPr lang="en-US" sz="4000" dirty="0"/>
              <a:t>Which effects and side effects of inspections do you see/expect?</a:t>
            </a:r>
            <a:br>
              <a:rPr lang="en-US" sz="4000" dirty="0"/>
            </a:br>
            <a:endParaRPr lang="en-GB" dirty="0"/>
          </a:p>
        </p:txBody>
      </p:sp>
    </p:spTree>
    <p:extLst>
      <p:ext uri="{BB962C8B-B14F-4D97-AF65-F5344CB8AC3E}">
        <p14:creationId xmlns:p14="http://schemas.microsoft.com/office/powerpoint/2010/main" val="177055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48494" y="1590105"/>
            <a:ext cx="5979225" cy="894717"/>
          </a:xfrm>
        </p:spPr>
        <p:txBody>
          <a:bodyPr/>
          <a:lstStyle/>
          <a:p>
            <a:pPr eaLnBrk="1" fontAlgn="auto" hangingPunct="1">
              <a:spcAft>
                <a:spcPts val="0"/>
              </a:spcAft>
              <a:defRPr/>
            </a:pPr>
            <a:r>
              <a:rPr lang="en-US" sz="4000" b="1" dirty="0">
                <a:solidFill>
                  <a:srgbClr val="003B79"/>
                </a:solidFill>
              </a:rPr>
              <a:t>			Literature review</a:t>
            </a:r>
            <a:endParaRPr lang="en-US" sz="4000" dirty="0">
              <a:solidFill>
                <a:srgbClr val="003B79"/>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 y="0"/>
            <a:ext cx="3205489"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19474" y="2767013"/>
            <a:ext cx="4161319" cy="2390179"/>
          </a:xfrm>
          <a:prstGeom prst="rect">
            <a:avLst/>
          </a:prstGeom>
          <a:noFill/>
          <a:ln w="9525">
            <a:noFill/>
            <a:miter lim="800000"/>
            <a:headEnd/>
            <a:tailEnd/>
          </a:ln>
        </p:spPr>
      </p:pic>
    </p:spTree>
    <p:extLst>
      <p:ext uri="{BB962C8B-B14F-4D97-AF65-F5344CB8AC3E}">
        <p14:creationId xmlns:p14="http://schemas.microsoft.com/office/powerpoint/2010/main" val="339319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71488" y="1454150"/>
            <a:ext cx="8218487" cy="50895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a:latin typeface="Calibri" charset="0"/>
              </a:rPr>
              <a:t>What are effective inspections?</a:t>
            </a:r>
            <a:endParaRPr lang="en-GB" sz="2200" b="1" dirty="0"/>
          </a:p>
          <a:p>
            <a:pPr marL="0" indent="0">
              <a:buNone/>
            </a:pPr>
            <a:r>
              <a:rPr lang="en-GB" sz="2200" dirty="0"/>
              <a:t> </a:t>
            </a:r>
          </a:p>
          <a:p>
            <a:r>
              <a:rPr lang="en-GB" sz="2200" dirty="0"/>
              <a:t>Reflections on school/teaching quality</a:t>
            </a:r>
          </a:p>
          <a:p>
            <a:r>
              <a:rPr lang="en-US" sz="2200" dirty="0"/>
              <a:t>Intentions of (head) teachers to change </a:t>
            </a:r>
          </a:p>
          <a:p>
            <a:r>
              <a:rPr lang="en-GB" sz="2000" dirty="0">
                <a:latin typeface="Helvetica" charset="0"/>
                <a:cs typeface="Helvetica" charset="0"/>
              </a:rPr>
              <a:t>Behavioural change of teachers and school leaders </a:t>
            </a:r>
            <a:r>
              <a:rPr lang="en-US" sz="2200" dirty="0"/>
              <a:t>(in general and of failing schools)</a:t>
            </a:r>
          </a:p>
          <a:p>
            <a:r>
              <a:rPr lang="en-US" sz="2200" dirty="0"/>
              <a:t>Improvement in self evaluations, capacity and professional development</a:t>
            </a:r>
          </a:p>
          <a:p>
            <a:r>
              <a:rPr lang="en-US" sz="2200" dirty="0"/>
              <a:t>Improved student achievement</a:t>
            </a:r>
          </a:p>
        </p:txBody>
      </p:sp>
      <p:pic>
        <p:nvPicPr>
          <p:cNvPr id="3" name="Picture 2" descr="improvemen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584700"/>
            <a:ext cx="3505200" cy="2324100"/>
          </a:xfrm>
          <a:prstGeom prst="rect">
            <a:avLst/>
          </a:prstGeom>
        </p:spPr>
      </p:pic>
    </p:spTree>
    <p:extLst>
      <p:ext uri="{BB962C8B-B14F-4D97-AF65-F5344CB8AC3E}">
        <p14:creationId xmlns:p14="http://schemas.microsoft.com/office/powerpoint/2010/main" val="234109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71488" y="1454150"/>
            <a:ext cx="8218487" cy="50895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a:t>Reflection on quality:</a:t>
            </a:r>
          </a:p>
          <a:p>
            <a:pPr>
              <a:spcBef>
                <a:spcPts val="0"/>
              </a:spcBef>
              <a:spcAft>
                <a:spcPts val="0"/>
              </a:spcAft>
            </a:pPr>
            <a:endParaRPr lang="nl-NL" sz="2000" dirty="0"/>
          </a:p>
          <a:p>
            <a:pPr>
              <a:spcBef>
                <a:spcPts val="0"/>
              </a:spcBef>
              <a:spcAft>
                <a:spcPts val="0"/>
              </a:spcAft>
            </a:pPr>
            <a:r>
              <a:rPr lang="nl-NL" sz="2000" dirty="0"/>
              <a:t>Chapman (2002, England): </a:t>
            </a:r>
            <a:endParaRPr lang="en-US" sz="2000" dirty="0"/>
          </a:p>
          <a:p>
            <a:pPr marL="0" indent="0">
              <a:spcBef>
                <a:spcPts val="0"/>
              </a:spcBef>
              <a:spcAft>
                <a:spcPts val="0"/>
              </a:spcAft>
              <a:buNone/>
            </a:pPr>
            <a:r>
              <a:rPr lang="en-US" sz="2000" i="1" dirty="0"/>
              <a:t>Most (teachers) reported that they already knew their priorities for improvement and did not need </a:t>
            </a:r>
            <a:r>
              <a:rPr lang="en-US" sz="2000" i="1" dirty="0" err="1"/>
              <a:t>Ofsted</a:t>
            </a:r>
            <a:r>
              <a:rPr lang="en-US" sz="2000" i="1" dirty="0"/>
              <a:t> to tell them. However, some did admit that these </a:t>
            </a:r>
            <a:r>
              <a:rPr lang="en-US" sz="2000" i="1" u="sng" dirty="0"/>
              <a:t>issues became </a:t>
            </a:r>
            <a:r>
              <a:rPr lang="en-US" sz="2000" i="1" u="sng" dirty="0" err="1"/>
              <a:t>re-emphasised</a:t>
            </a:r>
            <a:r>
              <a:rPr lang="en-US" sz="2000" i="1" u="sng" dirty="0"/>
              <a:t> </a:t>
            </a:r>
            <a:r>
              <a:rPr lang="en-US" sz="2000" i="1" dirty="0"/>
              <a:t>and some may have worked more strongly towards them having been ‘endorsed’ by the inspection team.</a:t>
            </a:r>
          </a:p>
          <a:p>
            <a:pPr marL="0" indent="0">
              <a:spcBef>
                <a:spcPts val="0"/>
              </a:spcBef>
              <a:spcAft>
                <a:spcPts val="0"/>
              </a:spcAft>
              <a:buNone/>
            </a:pPr>
            <a:r>
              <a:rPr lang="en-US" sz="2000" i="1" dirty="0"/>
              <a:t>The inspection process was seen to encourage reflection on practices, particularly ones that led to better achievement</a:t>
            </a:r>
          </a:p>
          <a:p>
            <a:pPr marL="0" indent="0">
              <a:spcBef>
                <a:spcPts val="0"/>
              </a:spcBef>
              <a:spcAft>
                <a:spcPts val="0"/>
              </a:spcAft>
              <a:buNone/>
            </a:pPr>
            <a:endParaRPr lang="nl-NL" sz="2000" i="1" dirty="0"/>
          </a:p>
          <a:p>
            <a:pPr marL="355600" indent="-355600" fontAlgn="auto">
              <a:spcBef>
                <a:spcPts val="0"/>
              </a:spcBef>
              <a:spcAft>
                <a:spcPts val="0"/>
              </a:spcAft>
              <a:buFont typeface="Arial" pitchFamily="34" charset="0"/>
              <a:buChar char="•"/>
              <a:defRPr/>
            </a:pPr>
            <a:r>
              <a:rPr lang="nl-NL" sz="2000" dirty="0"/>
              <a:t>Pennincks, Vanhoof, De Maeyer, Van Petegem (2014, Flanders):</a:t>
            </a:r>
            <a:endParaRPr lang="en-US" sz="2000" dirty="0"/>
          </a:p>
          <a:p>
            <a:pPr marL="0" indent="0" fontAlgn="auto">
              <a:spcBef>
                <a:spcPts val="0"/>
              </a:spcBef>
              <a:spcAft>
                <a:spcPts val="0"/>
              </a:spcAft>
              <a:buNone/>
              <a:defRPr/>
            </a:pPr>
            <a:r>
              <a:rPr lang="en-US" sz="2000" i="1" dirty="0"/>
              <a:t>Conceptual effects were </a:t>
            </a:r>
            <a:r>
              <a:rPr lang="en-US" sz="2000" i="1" u="sng" dirty="0"/>
              <a:t>reflection on lessons and general quality of education</a:t>
            </a:r>
            <a:r>
              <a:rPr lang="en-US" sz="2000" i="1" dirty="0"/>
              <a:t> before the inspection and some members of staff became more aware of the value of their profession or of policy matters (in own school). </a:t>
            </a:r>
          </a:p>
        </p:txBody>
      </p:sp>
    </p:spTree>
    <p:extLst>
      <p:ext uri="{BB962C8B-B14F-4D97-AF65-F5344CB8AC3E}">
        <p14:creationId xmlns:p14="http://schemas.microsoft.com/office/powerpoint/2010/main" val="228881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346075" y="1221550"/>
            <a:ext cx="8408988" cy="4673600"/>
          </a:xfrm>
        </p:spPr>
        <p:txBody>
          <a:bodyPr lIns="91440"/>
          <a:lstStyle/>
          <a:p>
            <a:endParaRPr lang="en-GB" sz="2400" dirty="0"/>
          </a:p>
          <a:p>
            <a:r>
              <a:rPr lang="en-GB" sz="2400" dirty="0"/>
              <a:t>Purpose of this session: </a:t>
            </a:r>
          </a:p>
          <a:p>
            <a:r>
              <a:rPr lang="en-GB" sz="2400" dirty="0"/>
              <a:t>‘Do inspection and evaluation lead to improvement?’ </a:t>
            </a:r>
          </a:p>
          <a:p>
            <a:pPr marL="457200" indent="-457200">
              <a:buFontTx/>
              <a:buChar char="-"/>
            </a:pPr>
            <a:r>
              <a:rPr lang="en-GB" sz="2400" dirty="0"/>
              <a:t>Conceptualizing ‘accountability’ and ‘school self-evaluation’</a:t>
            </a:r>
          </a:p>
          <a:p>
            <a:pPr marL="457200" indent="-457200">
              <a:buFontTx/>
              <a:buChar char="-"/>
            </a:pPr>
            <a:r>
              <a:rPr lang="en-GB" sz="2400" dirty="0"/>
              <a:t>Various types of accountability systems</a:t>
            </a:r>
          </a:p>
          <a:p>
            <a:pPr marL="457200" indent="-457200">
              <a:buFontTx/>
              <a:buChar char="-"/>
            </a:pPr>
            <a:r>
              <a:rPr lang="en-GB" sz="2400" dirty="0"/>
              <a:t>Research evidence on the role of inspection and evaluation in promoting improvement and ensuring accountability; </a:t>
            </a:r>
          </a:p>
          <a:p>
            <a:pPr marL="457200" indent="-457200">
              <a:buFontTx/>
              <a:buChar char="-"/>
            </a:pPr>
            <a:r>
              <a:rPr lang="en-GB" sz="2400" dirty="0"/>
              <a:t>Exploring the relationship between external evaluation and institutional self-evaluation and how both can drive improvement in different ways</a:t>
            </a:r>
          </a:p>
          <a:p>
            <a:pPr marL="525463" lvl="2" indent="-261938" eaLnBrk="1" hangingPunct="1">
              <a:lnSpc>
                <a:spcPct val="90000"/>
              </a:lnSpc>
              <a:defRPr/>
            </a:pPr>
            <a:endParaRPr lang="nl-NL" sz="2200" dirty="0"/>
          </a:p>
          <a:p>
            <a:pPr lvl="1" eaLnBrk="1" hangingPunct="1">
              <a:lnSpc>
                <a:spcPct val="90000"/>
              </a:lnSpc>
              <a:defRPr/>
            </a:pPr>
            <a:endParaRPr lang="nl-NL" sz="2200" dirty="0"/>
          </a:p>
          <a:p>
            <a:pPr eaLnBrk="1" hangingPunct="1">
              <a:lnSpc>
                <a:spcPct val="90000"/>
              </a:lnSpc>
              <a:buFont typeface="Wingdings" panose="05000000000000000000" pitchFamily="2" charset="2"/>
              <a:buNone/>
              <a:defRPr/>
            </a:pPr>
            <a:endParaRPr lang="nl-NL" sz="2200" dirty="0"/>
          </a:p>
        </p:txBody>
      </p:sp>
      <p:sp>
        <p:nvSpPr>
          <p:cNvPr id="39939"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
        <p:nvSpPr>
          <p:cNvPr id="10244" name="Rectangle 6"/>
          <p:cNvSpPr>
            <a:spLocks noChangeArrowheads="1"/>
          </p:cNvSpPr>
          <p:nvPr/>
        </p:nvSpPr>
        <p:spPr bwMode="auto">
          <a:xfrm>
            <a:off x="1835150" y="363538"/>
            <a:ext cx="7048500" cy="1143000"/>
          </a:xfrm>
          <a:prstGeom prst="rect">
            <a:avLst/>
          </a:prstGeom>
          <a:noFill/>
          <a:ln>
            <a:noFill/>
          </a:ln>
          <a:extLst/>
        </p:spPr>
        <p:txBody>
          <a:bodyPr lIns="0" bIns="0" anchor="b"/>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defTabSz="914400" eaLnBrk="1" hangingPunct="1">
              <a:defRPr/>
            </a:pPr>
            <a:endParaRPr lang="nl-NL" altLang="en-US" sz="3200" b="1" dirty="0">
              <a:solidFill>
                <a:srgbClr val="000000"/>
              </a:solidFill>
              <a:latin typeface="Arial Narrow" panose="020B0606020202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34394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71488" y="1454150"/>
            <a:ext cx="8218487" cy="50895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80000"/>
              </a:lnSpc>
              <a:spcAft>
                <a:spcPts val="0"/>
              </a:spcAft>
              <a:buNone/>
              <a:defRPr/>
            </a:pPr>
            <a:r>
              <a:rPr lang="en-GB" sz="2000" b="1" dirty="0">
                <a:latin typeface="Helvetica" charset="0"/>
                <a:cs typeface="Helvetica" charset="0"/>
              </a:rPr>
              <a:t>Behavioural change of teachers and school leaders</a:t>
            </a:r>
            <a:r>
              <a:rPr lang="en-US" sz="2000" b="1" dirty="0"/>
              <a:t>:</a:t>
            </a:r>
          </a:p>
          <a:p>
            <a:pPr marL="0" indent="0" fontAlgn="auto">
              <a:lnSpc>
                <a:spcPct val="80000"/>
              </a:lnSpc>
              <a:spcAft>
                <a:spcPts val="0"/>
              </a:spcAft>
              <a:buNone/>
              <a:defRPr/>
            </a:pPr>
            <a:endParaRPr lang="en-US" sz="2000" dirty="0"/>
          </a:p>
          <a:p>
            <a:pPr marL="355600" indent="-355600" fontAlgn="auto">
              <a:lnSpc>
                <a:spcPct val="80000"/>
              </a:lnSpc>
              <a:spcAft>
                <a:spcPts val="0"/>
              </a:spcAft>
              <a:buFont typeface="Arial" pitchFamily="34" charset="0"/>
              <a:buChar char="•"/>
              <a:defRPr/>
            </a:pPr>
            <a:r>
              <a:rPr lang="en-US" sz="2000" dirty="0"/>
              <a:t>Hardy (2012, England)</a:t>
            </a:r>
          </a:p>
          <a:p>
            <a:pPr marL="0" indent="0" fontAlgn="auto">
              <a:lnSpc>
                <a:spcPct val="80000"/>
              </a:lnSpc>
              <a:spcAft>
                <a:spcPts val="0"/>
              </a:spcAft>
              <a:buNone/>
              <a:defRPr/>
            </a:pPr>
            <a:r>
              <a:rPr lang="en-US" sz="2000" i="1" dirty="0" err="1"/>
              <a:t>Ofsted</a:t>
            </a:r>
            <a:r>
              <a:rPr lang="en-US" sz="2000" i="1" dirty="0"/>
              <a:t> influenced </a:t>
            </a:r>
            <a:r>
              <a:rPr lang="en-US" sz="2000" i="1" u="sng" dirty="0"/>
              <a:t>target setting</a:t>
            </a:r>
            <a:r>
              <a:rPr lang="en-US" sz="2000" i="1" dirty="0"/>
              <a:t> processes so that highly aspirational targets were set for student attainment</a:t>
            </a:r>
          </a:p>
          <a:p>
            <a:pPr marL="355600" indent="-355600" fontAlgn="auto">
              <a:lnSpc>
                <a:spcPct val="80000"/>
              </a:lnSpc>
              <a:spcAft>
                <a:spcPts val="0"/>
              </a:spcAft>
              <a:buFont typeface="Arial" pitchFamily="34" charset="0"/>
              <a:buChar char="•"/>
              <a:defRPr/>
            </a:pPr>
            <a:endParaRPr lang="en-US" sz="2000" dirty="0"/>
          </a:p>
          <a:p>
            <a:pPr fontAlgn="auto">
              <a:lnSpc>
                <a:spcPct val="80000"/>
              </a:lnSpc>
              <a:spcAft>
                <a:spcPts val="0"/>
              </a:spcAft>
              <a:defRPr/>
            </a:pPr>
            <a:r>
              <a:rPr lang="en-US" sz="2000" dirty="0"/>
              <a:t>CfBT (2011, England)</a:t>
            </a:r>
          </a:p>
          <a:p>
            <a:pPr marL="0" indent="0" fontAlgn="auto">
              <a:lnSpc>
                <a:spcPct val="80000"/>
              </a:lnSpc>
              <a:spcAft>
                <a:spcPts val="0"/>
              </a:spcAft>
              <a:buNone/>
              <a:defRPr/>
            </a:pPr>
            <a:r>
              <a:rPr lang="en-US" sz="2000" i="1" dirty="0" err="1"/>
              <a:t>Headteachers</a:t>
            </a:r>
            <a:r>
              <a:rPr lang="en-US" sz="2000" i="1" dirty="0"/>
              <a:t> and governors made use of data to alert staff to students at risk of under-achieving. </a:t>
            </a:r>
            <a:r>
              <a:rPr lang="en-US" sz="2000" i="1" dirty="0" err="1"/>
              <a:t>Headteachers</a:t>
            </a:r>
            <a:r>
              <a:rPr lang="en-US" sz="2000" i="1" dirty="0"/>
              <a:t> focused on </a:t>
            </a:r>
            <a:r>
              <a:rPr lang="en-US" sz="2000" i="1" u="sng" dirty="0"/>
              <a:t>eliminating ‘in-school variation</a:t>
            </a:r>
            <a:r>
              <a:rPr lang="en-US" sz="2000" i="1" dirty="0"/>
              <a:t>’, for example through middle- leader support and training.</a:t>
            </a:r>
          </a:p>
          <a:p>
            <a:pPr marL="0" indent="0" fontAlgn="auto">
              <a:lnSpc>
                <a:spcPct val="80000"/>
              </a:lnSpc>
              <a:spcAft>
                <a:spcPts val="0"/>
              </a:spcAft>
              <a:buNone/>
              <a:defRPr/>
            </a:pPr>
            <a:endParaRPr lang="en-US" sz="2000" dirty="0"/>
          </a:p>
          <a:p>
            <a:pPr marL="355600" indent="-355600" fontAlgn="auto">
              <a:lnSpc>
                <a:spcPct val="80000"/>
              </a:lnSpc>
              <a:spcAft>
                <a:spcPts val="0"/>
              </a:spcAft>
              <a:buFont typeface="Arial" pitchFamily="34" charset="0"/>
              <a:buChar char="•"/>
              <a:defRPr/>
            </a:pPr>
            <a:r>
              <a:rPr lang="en-US" sz="2000" dirty="0" err="1"/>
              <a:t>NfER</a:t>
            </a:r>
            <a:r>
              <a:rPr lang="en-US" sz="2000" dirty="0"/>
              <a:t> (2009, England)</a:t>
            </a:r>
          </a:p>
          <a:p>
            <a:pPr marL="0" indent="0" fontAlgn="auto">
              <a:lnSpc>
                <a:spcPct val="80000"/>
              </a:lnSpc>
              <a:spcAft>
                <a:spcPts val="0"/>
              </a:spcAft>
              <a:buNone/>
              <a:defRPr/>
            </a:pPr>
            <a:r>
              <a:rPr lang="en-US" sz="2000" i="1" dirty="0"/>
              <a:t>Inspections led to </a:t>
            </a:r>
            <a:r>
              <a:rPr lang="en-US" sz="2000" i="1" u="sng" dirty="0"/>
              <a:t>improved assessment practices </a:t>
            </a:r>
            <a:r>
              <a:rPr lang="en-US" sz="2000" i="1" dirty="0"/>
              <a:t>and the quality of teaching and attainment</a:t>
            </a:r>
          </a:p>
        </p:txBody>
      </p:sp>
    </p:spTree>
    <p:extLst>
      <p:ext uri="{BB962C8B-B14F-4D97-AF65-F5344CB8AC3E}">
        <p14:creationId xmlns:p14="http://schemas.microsoft.com/office/powerpoint/2010/main" val="299581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62756" y="1491220"/>
            <a:ext cx="8483536" cy="50895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80000"/>
              </a:lnSpc>
              <a:spcAft>
                <a:spcPts val="0"/>
              </a:spcAft>
              <a:buNone/>
              <a:defRPr/>
            </a:pPr>
            <a:r>
              <a:rPr lang="en-US" sz="2000" b="1" dirty="0"/>
              <a:t>Improvement of school self-evaluation/improvement capacity:</a:t>
            </a:r>
          </a:p>
          <a:p>
            <a:pPr marL="0" indent="0" fontAlgn="auto">
              <a:lnSpc>
                <a:spcPct val="80000"/>
              </a:lnSpc>
              <a:spcAft>
                <a:spcPts val="0"/>
              </a:spcAft>
              <a:buNone/>
              <a:defRPr/>
            </a:pPr>
            <a:endParaRPr lang="en-US" sz="1800" dirty="0"/>
          </a:p>
          <a:p>
            <a:pPr marL="355600" indent="-355600" fontAlgn="auto">
              <a:spcBef>
                <a:spcPts val="0"/>
              </a:spcBef>
              <a:spcAft>
                <a:spcPts val="0"/>
              </a:spcAft>
              <a:buFont typeface="Arial" pitchFamily="34" charset="0"/>
              <a:buChar char="•"/>
              <a:defRPr/>
            </a:pPr>
            <a:r>
              <a:rPr lang="en-US" sz="1800" dirty="0" err="1"/>
              <a:t>Dedering</a:t>
            </a:r>
            <a:r>
              <a:rPr lang="en-US" sz="1800" dirty="0"/>
              <a:t> </a:t>
            </a:r>
            <a:r>
              <a:rPr lang="en-US" sz="1800" dirty="0" err="1"/>
              <a:t>en</a:t>
            </a:r>
            <a:r>
              <a:rPr lang="en-US" sz="1800" dirty="0"/>
              <a:t> Muller (2011, Germany):</a:t>
            </a:r>
          </a:p>
          <a:p>
            <a:pPr marL="0" indent="0" fontAlgn="auto">
              <a:spcBef>
                <a:spcPts val="0"/>
              </a:spcBef>
              <a:spcAft>
                <a:spcPts val="0"/>
              </a:spcAft>
              <a:buNone/>
              <a:defRPr/>
            </a:pPr>
            <a:r>
              <a:rPr lang="en-US" sz="1800" i="1" dirty="0"/>
              <a:t>‘</a:t>
            </a:r>
            <a:r>
              <a:rPr lang="en-US" sz="1800" i="1" u="sng" dirty="0"/>
              <a:t>Pedagogical’ days </a:t>
            </a:r>
            <a:r>
              <a:rPr lang="en-US" sz="1800" i="1" dirty="0"/>
              <a:t>had taken place, or were planned, in two- thirds of schools to consider aspects of the report. </a:t>
            </a:r>
          </a:p>
          <a:p>
            <a:pPr marL="0" indent="0" fontAlgn="auto">
              <a:spcBef>
                <a:spcPts val="0"/>
              </a:spcBef>
              <a:spcAft>
                <a:spcPts val="0"/>
              </a:spcAft>
              <a:buNone/>
              <a:defRPr/>
            </a:pPr>
            <a:endParaRPr lang="en-US" sz="1800" dirty="0"/>
          </a:p>
          <a:p>
            <a:pPr marL="355600" indent="-355600" fontAlgn="auto">
              <a:spcBef>
                <a:spcPts val="0"/>
              </a:spcBef>
              <a:spcAft>
                <a:spcPts val="0"/>
              </a:spcAft>
              <a:buFont typeface="Arial" pitchFamily="34" charset="0"/>
              <a:buChar char="•"/>
              <a:defRPr/>
            </a:pPr>
            <a:r>
              <a:rPr lang="en-US" sz="1800" dirty="0" err="1"/>
              <a:t>NfER</a:t>
            </a:r>
            <a:r>
              <a:rPr lang="en-US" sz="1800" dirty="0"/>
              <a:t> (2009, England)</a:t>
            </a:r>
          </a:p>
          <a:p>
            <a:pPr marL="0" indent="0" fontAlgn="auto">
              <a:spcBef>
                <a:spcPts val="0"/>
              </a:spcBef>
              <a:spcAft>
                <a:spcPts val="0"/>
              </a:spcAft>
              <a:buNone/>
              <a:defRPr/>
            </a:pPr>
            <a:r>
              <a:rPr lang="en-US" sz="1800" i="1" dirty="0"/>
              <a:t>Inspections encouraged the </a:t>
            </a:r>
            <a:r>
              <a:rPr lang="en-US" sz="1800" i="1" u="sng" dirty="0"/>
              <a:t>sharing of leadership responsibilities</a:t>
            </a:r>
            <a:r>
              <a:rPr lang="en-US" sz="1800" i="1" dirty="0"/>
              <a:t>, with schools believing that the </a:t>
            </a:r>
            <a:r>
              <a:rPr lang="en-US" sz="1800" i="1" u="sng" dirty="0"/>
              <a:t>quality of their own self-evaluation </a:t>
            </a:r>
            <a:r>
              <a:rPr lang="en-US" sz="1800" i="1" dirty="0"/>
              <a:t>had significantly improved since September 2005</a:t>
            </a:r>
          </a:p>
          <a:p>
            <a:pPr marL="0" indent="0" fontAlgn="auto">
              <a:spcBef>
                <a:spcPts val="0"/>
              </a:spcBef>
              <a:spcAft>
                <a:spcPts val="0"/>
              </a:spcAft>
              <a:buNone/>
              <a:defRPr/>
            </a:pPr>
            <a:endParaRPr lang="en-US" sz="1800" dirty="0"/>
          </a:p>
          <a:p>
            <a:pPr>
              <a:spcBef>
                <a:spcPts val="0"/>
              </a:spcBef>
              <a:spcAft>
                <a:spcPts val="0"/>
              </a:spcAft>
            </a:pPr>
            <a:r>
              <a:rPr lang="en-US" sz="1800" dirty="0" err="1"/>
              <a:t>Sebba</a:t>
            </a:r>
            <a:r>
              <a:rPr lang="en-US" sz="1800" dirty="0"/>
              <a:t> </a:t>
            </a:r>
            <a:r>
              <a:rPr lang="en-US" sz="1800" dirty="0" err="1"/>
              <a:t>e.a</a:t>
            </a:r>
            <a:r>
              <a:rPr lang="en-US" sz="1800" dirty="0"/>
              <a:t>. (1996, England)</a:t>
            </a:r>
          </a:p>
          <a:p>
            <a:pPr marL="0" indent="0">
              <a:spcBef>
                <a:spcPts val="0"/>
              </a:spcBef>
              <a:spcAft>
                <a:spcPts val="0"/>
              </a:spcAft>
              <a:buNone/>
            </a:pPr>
            <a:r>
              <a:rPr lang="en-US" sz="1800" i="1" dirty="0"/>
              <a:t>Another (head teacher) felt that the </a:t>
            </a:r>
            <a:r>
              <a:rPr lang="en-US" sz="1800" i="1" u="sng" dirty="0"/>
              <a:t>school team had united ‘against the enemy</a:t>
            </a:r>
            <a:r>
              <a:rPr lang="en-US" sz="1800" i="1" dirty="0"/>
              <a:t>’ and this had helped collaborative working towards improvement</a:t>
            </a:r>
          </a:p>
          <a:p>
            <a:pPr marL="0" indent="0" fontAlgn="t">
              <a:spcBef>
                <a:spcPts val="0"/>
              </a:spcBef>
              <a:spcAft>
                <a:spcPts val="0"/>
              </a:spcAft>
              <a:buNone/>
            </a:pPr>
            <a:endParaRPr lang="en-US" sz="1800" u="sng" dirty="0">
              <a:hlinkClick r:id="rId3"/>
            </a:endParaRPr>
          </a:p>
        </p:txBody>
      </p:sp>
    </p:spTree>
    <p:extLst>
      <p:ext uri="{BB962C8B-B14F-4D97-AF65-F5344CB8AC3E}">
        <p14:creationId xmlns:p14="http://schemas.microsoft.com/office/powerpoint/2010/main" val="348512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457200" y="1435100"/>
            <a:ext cx="8229600" cy="8115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200" b="1" dirty="0">
                <a:latin typeface="+mj-lt"/>
                <a:cs typeface="Helvetica" charset="0"/>
              </a:rPr>
              <a:t>Impact of school inspections on school self evaluation:</a:t>
            </a:r>
            <a:r>
              <a:rPr lang="en-GB" sz="2800" dirty="0">
                <a:latin typeface="Helvetica" charset="0"/>
                <a:cs typeface="Helvetica" charset="0"/>
              </a:rPr>
              <a:t/>
            </a:r>
            <a:br>
              <a:rPr lang="en-GB" sz="2800" dirty="0">
                <a:latin typeface="Helvetica" charset="0"/>
                <a:cs typeface="Helvetica" charset="0"/>
              </a:rPr>
            </a:br>
            <a:r>
              <a:rPr lang="en-GB" sz="3200" dirty="0">
                <a:latin typeface="Helvetica" charset="0"/>
                <a:cs typeface="Helvetica" charset="0"/>
              </a:rPr>
              <a:t> </a:t>
            </a:r>
            <a:endParaRPr lang="en-US" sz="3200" dirty="0">
              <a:latin typeface="Helvetica" charset="0"/>
              <a:cs typeface="Helvetica" charset="0"/>
            </a:endParaRPr>
          </a:p>
        </p:txBody>
      </p:sp>
      <p:sp>
        <p:nvSpPr>
          <p:cNvPr id="69634" name="Content Placeholder 2"/>
          <p:cNvSpPr>
            <a:spLocks noGrp="1"/>
          </p:cNvSpPr>
          <p:nvPr>
            <p:ph idx="1"/>
          </p:nvPr>
        </p:nvSpPr>
        <p:spPr bwMode="auto">
          <a:xfrm>
            <a:off x="457200" y="2125580"/>
            <a:ext cx="8229600" cy="456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dirty="0">
                <a:latin typeface="Helvetica" charset="0"/>
                <a:cs typeface="Helvetica" charset="0"/>
              </a:rPr>
              <a:t>Six high performing systems (The Netherlands, Hong Kong, New Zealand, Singapore, England, Scotland) use school self evaluation to inform school inspection. (Whitby (2010))</a:t>
            </a:r>
          </a:p>
          <a:p>
            <a:r>
              <a:rPr lang="en-GB" sz="2000" dirty="0">
                <a:latin typeface="Helvetica" charset="0"/>
                <a:cs typeface="Helvetica" charset="0"/>
              </a:rPr>
              <a:t>Most school leaders in England view SSE positively and a means of validating the school’s judgements and priorities for improvement (</a:t>
            </a:r>
            <a:r>
              <a:rPr lang="en-GB" sz="2000" dirty="0" err="1">
                <a:latin typeface="Helvetica" charset="0"/>
                <a:cs typeface="Helvetica" charset="0"/>
              </a:rPr>
              <a:t>McCrone</a:t>
            </a:r>
            <a:r>
              <a:rPr lang="en-GB" sz="2000" dirty="0">
                <a:latin typeface="Helvetica" charset="0"/>
                <a:cs typeface="Helvetica" charset="0"/>
              </a:rPr>
              <a:t> (2009)) . </a:t>
            </a:r>
          </a:p>
          <a:p>
            <a:r>
              <a:rPr lang="en-GB" sz="2000" dirty="0"/>
              <a:t>It is the amount of guidance and support that schools have for school self evaluation and external inspection that affect the impact of inspection systems on school improvement </a:t>
            </a:r>
            <a:r>
              <a:rPr lang="en-GB" sz="2000" dirty="0">
                <a:latin typeface="Helvetica" charset="0"/>
                <a:cs typeface="Helvetica" charset="0"/>
              </a:rPr>
              <a:t>(Whitby (2010))</a:t>
            </a:r>
          </a:p>
          <a:p>
            <a:pPr marL="0" indent="0">
              <a:buNone/>
            </a:pPr>
            <a:endParaRPr lang="en-GB" sz="2000" dirty="0"/>
          </a:p>
          <a:p>
            <a:pPr marL="0" indent="0">
              <a:buNone/>
            </a:pPr>
            <a:endParaRPr lang="en-GB" sz="2400" dirty="0">
              <a:latin typeface="Helvetica" charset="0"/>
              <a:cs typeface="Helvetica" charset="0"/>
            </a:endParaRPr>
          </a:p>
          <a:p>
            <a:endParaRPr lang="en-US" sz="2400" dirty="0">
              <a:latin typeface="Helvetica" charset="0"/>
              <a:cs typeface="Helvetica" charset="0"/>
            </a:endParaRPr>
          </a:p>
        </p:txBody>
      </p:sp>
      <p:pic>
        <p:nvPicPr>
          <p:cNvPr id="2" name="Picture 1" descr="SS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229" y="5082005"/>
            <a:ext cx="1775995" cy="1775995"/>
          </a:xfrm>
          <a:prstGeom prst="rect">
            <a:avLst/>
          </a:prstGeom>
        </p:spPr>
      </p:pic>
    </p:spTree>
    <p:extLst>
      <p:ext uri="{BB962C8B-B14F-4D97-AF65-F5344CB8AC3E}">
        <p14:creationId xmlns:p14="http://schemas.microsoft.com/office/powerpoint/2010/main" val="222151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457200" y="1590675"/>
            <a:ext cx="8229600" cy="55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latin typeface="Helvetica" charset="0"/>
                <a:cs typeface="Helvetica" charset="0"/>
              </a:rPr>
              <a:t>However…</a:t>
            </a:r>
          </a:p>
        </p:txBody>
      </p:sp>
      <p:sp>
        <p:nvSpPr>
          <p:cNvPr id="70658" name="Content Placeholder 2"/>
          <p:cNvSpPr>
            <a:spLocks noGrp="1"/>
          </p:cNvSpPr>
          <p:nvPr>
            <p:ph idx="1"/>
          </p:nvPr>
        </p:nvSpPr>
        <p:spPr bwMode="auto">
          <a:xfrm>
            <a:off x="457200" y="2144713"/>
            <a:ext cx="8229600" cy="398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dirty="0">
                <a:latin typeface="Helvetica" charset="0"/>
                <a:cs typeface="Helvetica" charset="0"/>
              </a:rPr>
              <a:t>A report from Scotland’s own inspectorate is less positive about the mixed quality of SSE and the variability in its use among schools </a:t>
            </a:r>
          </a:p>
          <a:p>
            <a:r>
              <a:rPr lang="en-GB" sz="2400" dirty="0">
                <a:latin typeface="Helvetica" charset="0"/>
                <a:cs typeface="Helvetica" charset="0"/>
              </a:rPr>
              <a:t>SSE brings additional work </a:t>
            </a:r>
          </a:p>
          <a:p>
            <a:r>
              <a:rPr lang="en-GB" sz="2400" dirty="0">
                <a:latin typeface="Helvetica" charset="0"/>
                <a:cs typeface="Helvetica" charset="0"/>
              </a:rPr>
              <a:t>The extent to which school self evaluation is externally imposed or internally developed was found to be significant in comparing SSE in Ireland and Iceland</a:t>
            </a:r>
            <a:endParaRPr lang="en-US" sz="2400" dirty="0">
              <a:latin typeface="Helvetica" charset="0"/>
              <a:cs typeface="Helvetica" charset="0"/>
            </a:endParaRPr>
          </a:p>
        </p:txBody>
      </p:sp>
    </p:spTree>
    <p:extLst>
      <p:ext uri="{BB962C8B-B14F-4D97-AF65-F5344CB8AC3E}">
        <p14:creationId xmlns:p14="http://schemas.microsoft.com/office/powerpoint/2010/main" val="4030017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71488" y="1454150"/>
            <a:ext cx="8218487" cy="50895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80000"/>
              </a:lnSpc>
              <a:spcAft>
                <a:spcPts val="0"/>
              </a:spcAft>
              <a:buNone/>
              <a:defRPr/>
            </a:pPr>
            <a:r>
              <a:rPr lang="en-US" sz="2000" b="1" dirty="0"/>
              <a:t>Improved student achievement:</a:t>
            </a:r>
          </a:p>
          <a:p>
            <a:pPr marL="0" indent="0" fontAlgn="auto">
              <a:lnSpc>
                <a:spcPct val="80000"/>
              </a:lnSpc>
              <a:spcAft>
                <a:spcPts val="0"/>
              </a:spcAft>
              <a:buNone/>
              <a:defRPr/>
            </a:pPr>
            <a:endParaRPr lang="en-US" sz="1800" dirty="0"/>
          </a:p>
          <a:p>
            <a:pPr marL="342900" lvl="1" indent="-342900">
              <a:buFontTx/>
              <a:buChar char="•"/>
            </a:pPr>
            <a:r>
              <a:rPr lang="en-US" sz="2000" dirty="0" err="1"/>
              <a:t>Luginbuhl</a:t>
            </a:r>
            <a:r>
              <a:rPr lang="en-US" sz="2000" dirty="0"/>
              <a:t> et al. (2009, Netherlands)</a:t>
            </a:r>
            <a:endParaRPr lang="nl-NL" sz="2000" dirty="0"/>
          </a:p>
          <a:p>
            <a:pPr marL="0" indent="0" fontAlgn="auto">
              <a:lnSpc>
                <a:spcPct val="80000"/>
              </a:lnSpc>
              <a:spcAft>
                <a:spcPts val="0"/>
              </a:spcAft>
              <a:buNone/>
              <a:defRPr/>
            </a:pPr>
            <a:r>
              <a:rPr lang="en-US" sz="2000" i="1" dirty="0"/>
              <a:t>Small positive, or no effect of inspections on the test scores of pupils in primary education in the Netherlands between 1999 and 2003.</a:t>
            </a:r>
          </a:p>
          <a:p>
            <a:pPr marL="0" indent="0" fontAlgn="auto">
              <a:lnSpc>
                <a:spcPct val="80000"/>
              </a:lnSpc>
              <a:spcAft>
                <a:spcPts val="0"/>
              </a:spcAft>
              <a:buNone/>
              <a:defRPr/>
            </a:pPr>
            <a:endParaRPr lang="en-US" sz="2000" dirty="0"/>
          </a:p>
          <a:p>
            <a:pPr fontAlgn="auto">
              <a:lnSpc>
                <a:spcPct val="80000"/>
              </a:lnSpc>
              <a:spcAft>
                <a:spcPts val="0"/>
              </a:spcAft>
              <a:defRPr/>
            </a:pPr>
            <a:r>
              <a:rPr lang="en-US" sz="2000" dirty="0"/>
              <a:t>Shaw (2003), Rosenthal (2004), Matthews and Sammons (2005), Hussain (2012), Allen and Burgess (England). Two most recent studies:</a:t>
            </a:r>
          </a:p>
          <a:p>
            <a:pPr marL="0" indent="0" fontAlgn="auto">
              <a:lnSpc>
                <a:spcPct val="80000"/>
              </a:lnSpc>
              <a:spcAft>
                <a:spcPts val="0"/>
              </a:spcAft>
              <a:buNone/>
              <a:defRPr/>
            </a:pPr>
            <a:r>
              <a:rPr lang="en-US" sz="2000" i="1" dirty="0"/>
              <a:t>Found improvements in test scores for those schools that had a ‘severe’ fail </a:t>
            </a:r>
            <a:r>
              <a:rPr lang="en-US" sz="2000" i="1" u="sng" dirty="0"/>
              <a:t>(special measures</a:t>
            </a:r>
            <a:r>
              <a:rPr lang="en-US" sz="2000" i="1" dirty="0"/>
              <a:t>) resulting in external intervention and support and those schools that had a ‘mild’ (notice to improve) report, with no external intervention or support.</a:t>
            </a:r>
          </a:p>
          <a:p>
            <a:pPr marL="0" indent="0" fontAlgn="auto">
              <a:lnSpc>
                <a:spcPct val="80000"/>
              </a:lnSpc>
              <a:spcAft>
                <a:spcPts val="0"/>
              </a:spcAft>
              <a:buNone/>
              <a:defRPr/>
            </a:pPr>
            <a:endParaRPr lang="en-US" sz="2000" dirty="0"/>
          </a:p>
          <a:p>
            <a:pPr marL="0" indent="0" fontAlgn="auto">
              <a:lnSpc>
                <a:spcPct val="80000"/>
              </a:lnSpc>
              <a:spcAft>
                <a:spcPts val="0"/>
              </a:spcAft>
              <a:buNone/>
              <a:defRPr/>
            </a:pPr>
            <a:r>
              <a:rPr lang="en-US" sz="2000" i="1" dirty="0"/>
              <a:t>Evidence of greater improvement in performance in </a:t>
            </a:r>
            <a:r>
              <a:rPr lang="en-US" sz="2000" i="1" u="sng" dirty="0"/>
              <a:t>compulsory core subjects </a:t>
            </a:r>
            <a:r>
              <a:rPr lang="en-US" sz="2000" i="1" dirty="0"/>
              <a:t>for schools identified as ‘just failing’. However, there is little improvement for lower ability pupils, with gains noted for </a:t>
            </a:r>
            <a:r>
              <a:rPr lang="en-US" sz="2000" i="1" u="sng" dirty="0"/>
              <a:t>average and above average ability pupils</a:t>
            </a:r>
            <a:r>
              <a:rPr lang="en-US" sz="2000" i="1" dirty="0"/>
              <a:t>.</a:t>
            </a:r>
          </a:p>
        </p:txBody>
      </p:sp>
    </p:spTree>
    <p:extLst>
      <p:ext uri="{BB962C8B-B14F-4D97-AF65-F5344CB8AC3E}">
        <p14:creationId xmlns:p14="http://schemas.microsoft.com/office/powerpoint/2010/main" val="1399963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622" y="1118032"/>
            <a:ext cx="8229600" cy="894717"/>
          </a:xfrm>
        </p:spPr>
        <p:txBody>
          <a:bodyPr/>
          <a:lstStyle/>
          <a:p>
            <a:r>
              <a:rPr lang="nl-NL" dirty="0" err="1"/>
              <a:t>However</a:t>
            </a:r>
            <a:r>
              <a:rPr lang="nl-NL" dirty="0"/>
              <a:t>…</a:t>
            </a:r>
          </a:p>
        </p:txBody>
      </p:sp>
      <p:pic>
        <p:nvPicPr>
          <p:cNvPr id="4" name="D7ZtMYTY9OU">
            <a:hlinkClick r:id="" action="ppaction://media"/>
          </p:cNvPr>
          <p:cNvPicPr>
            <a:picLocks noGrp="1" noRot="1" noChangeAspect="1"/>
          </p:cNvPicPr>
          <p:nvPr>
            <p:ph idx="1"/>
            <a:videoFile r:link="rId1"/>
          </p:nvPr>
        </p:nvPicPr>
        <p:blipFill>
          <a:blip r:embed="rId4"/>
          <a:stretch>
            <a:fillRect/>
          </a:stretch>
        </p:blipFill>
        <p:spPr>
          <a:xfrm>
            <a:off x="1182130" y="1829914"/>
            <a:ext cx="6429632" cy="4822225"/>
          </a:xfrm>
          <a:prstGeom prst="rect">
            <a:avLst/>
          </a:prstGeom>
        </p:spPr>
      </p:pic>
    </p:spTree>
    <p:extLst>
      <p:ext uri="{BB962C8B-B14F-4D97-AF65-F5344CB8AC3E}">
        <p14:creationId xmlns:p14="http://schemas.microsoft.com/office/powerpoint/2010/main" val="4206800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C30237-15F7-4395-ADA6-7C9B38B3BA0F}"/>
              </a:ext>
            </a:extLst>
          </p:cNvPr>
          <p:cNvPicPr>
            <a:picLocks noChangeAspect="1"/>
          </p:cNvPicPr>
          <p:nvPr/>
        </p:nvPicPr>
        <p:blipFill>
          <a:blip r:embed="rId2"/>
          <a:stretch>
            <a:fillRect/>
          </a:stretch>
        </p:blipFill>
        <p:spPr>
          <a:xfrm>
            <a:off x="0" y="0"/>
            <a:ext cx="4967416" cy="6888878"/>
          </a:xfrm>
          <a:prstGeom prst="rect">
            <a:avLst/>
          </a:prstGeom>
        </p:spPr>
      </p:pic>
    </p:spTree>
    <p:extLst>
      <p:ext uri="{BB962C8B-B14F-4D97-AF65-F5344CB8AC3E}">
        <p14:creationId xmlns:p14="http://schemas.microsoft.com/office/powerpoint/2010/main" val="1929803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457200" y="1302410"/>
            <a:ext cx="8229600" cy="5392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9400" lvl="1" indent="0" algn="just">
              <a:lnSpc>
                <a:spcPct val="100000"/>
              </a:lnSpc>
              <a:buNone/>
            </a:pPr>
            <a:r>
              <a:rPr lang="en-US" sz="2400" b="1" dirty="0"/>
              <a:t>Side effects of school inspections:</a:t>
            </a:r>
            <a:r>
              <a:rPr lang="en-US" sz="2400" b="1" i="1" dirty="0"/>
              <a:t> </a:t>
            </a:r>
          </a:p>
        </p:txBody>
      </p:sp>
      <p:sp>
        <p:nvSpPr>
          <p:cNvPr id="3" name="Content Placeholder 2"/>
          <p:cNvSpPr>
            <a:spLocks noGrp="1"/>
          </p:cNvSpPr>
          <p:nvPr>
            <p:ph idx="1"/>
          </p:nvPr>
        </p:nvSpPr>
        <p:spPr>
          <a:xfrm>
            <a:off x="457200" y="2246656"/>
            <a:ext cx="8229600" cy="4444473"/>
          </a:xfrm>
        </p:spPr>
        <p:txBody>
          <a:bodyPr/>
          <a:lstStyle/>
          <a:p>
            <a:pPr marL="565150" lvl="1" algn="just">
              <a:lnSpc>
                <a:spcPct val="100000"/>
              </a:lnSpc>
              <a:buFontTx/>
              <a:buChar char="•"/>
            </a:pPr>
            <a:r>
              <a:rPr lang="en-US" sz="2400" i="1" dirty="0"/>
              <a:t>Unintended strategic behavior:</a:t>
            </a:r>
          </a:p>
          <a:p>
            <a:pPr marL="565150" lvl="1" algn="just">
              <a:buNone/>
            </a:pPr>
            <a:r>
              <a:rPr lang="en-US" sz="2400" dirty="0"/>
              <a:t>	behavior of schools is influenced by assessment: teaching to the test, short term targets and </a:t>
            </a:r>
            <a:r>
              <a:rPr lang="en-US" sz="2400" dirty="0" err="1"/>
              <a:t>organisational</a:t>
            </a:r>
            <a:r>
              <a:rPr lang="en-US" sz="2400" dirty="0"/>
              <a:t> 	paralysis</a:t>
            </a:r>
          </a:p>
          <a:p>
            <a:pPr marL="565150" lvl="1" algn="just">
              <a:lnSpc>
                <a:spcPct val="100000"/>
              </a:lnSpc>
              <a:buFontTx/>
              <a:buNone/>
            </a:pPr>
            <a:endParaRPr lang="en-US" sz="2400" dirty="0"/>
          </a:p>
          <a:p>
            <a:pPr marL="565150" lvl="1" algn="just">
              <a:lnSpc>
                <a:spcPct val="100000"/>
              </a:lnSpc>
              <a:buFontTx/>
              <a:buChar char="•"/>
            </a:pPr>
            <a:r>
              <a:rPr lang="en-US" sz="2400" i="1" dirty="0"/>
              <a:t>Intended strategic behavior:</a:t>
            </a:r>
          </a:p>
          <a:p>
            <a:pPr marL="565150" lvl="1" algn="just">
              <a:lnSpc>
                <a:spcPct val="100000"/>
              </a:lnSpc>
              <a:buFontTx/>
              <a:buNone/>
            </a:pPr>
            <a:r>
              <a:rPr lang="en-US" sz="2400" dirty="0"/>
              <a:t>	schools try to improve their status on the measures: </a:t>
            </a:r>
            <a:r>
              <a:rPr lang="en-GB" sz="2400" dirty="0"/>
              <a:t>window dressing, fraud, gaming and misrepresentation</a:t>
            </a:r>
            <a:endParaRPr lang="en-US" sz="2400" dirty="0"/>
          </a:p>
          <a:p>
            <a:pPr marL="565150" lvl="1" algn="just">
              <a:lnSpc>
                <a:spcPct val="100000"/>
              </a:lnSpc>
              <a:buFontTx/>
              <a:buNone/>
            </a:pPr>
            <a:endParaRPr lang="en-US" sz="2400" dirty="0"/>
          </a:p>
          <a:p>
            <a:pPr marL="565150" lvl="1">
              <a:lnSpc>
                <a:spcPct val="100000"/>
              </a:lnSpc>
              <a:buFontTx/>
              <a:buChar char="•"/>
            </a:pPr>
            <a:r>
              <a:rPr lang="en-US" sz="2400" i="1" dirty="0"/>
              <a:t>Unintended consequences</a:t>
            </a:r>
          </a:p>
          <a:p>
            <a:pPr marL="565150" lvl="1" algn="r">
              <a:lnSpc>
                <a:spcPct val="100000"/>
              </a:lnSpc>
              <a:buFontTx/>
              <a:buNone/>
            </a:pPr>
            <a:r>
              <a:rPr lang="en-US" sz="2000" dirty="0"/>
              <a:t>Source:</a:t>
            </a:r>
            <a:r>
              <a:rPr lang="en-US" sz="2000" i="1" dirty="0"/>
              <a:t> </a:t>
            </a:r>
            <a:r>
              <a:rPr lang="en-GB" sz="2000" dirty="0"/>
              <a:t>D</a:t>
            </a:r>
            <a:r>
              <a:rPr lang="en-US" sz="2000" dirty="0"/>
              <a:t>e Wolf and Janssens (2007)</a:t>
            </a:r>
            <a:endParaRPr lang="nl-NL" sz="2400" dirty="0"/>
          </a:p>
        </p:txBody>
      </p:sp>
    </p:spTree>
    <p:extLst>
      <p:ext uri="{BB962C8B-B14F-4D97-AF65-F5344CB8AC3E}">
        <p14:creationId xmlns:p14="http://schemas.microsoft.com/office/powerpoint/2010/main" val="383166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cstate="print"/>
          <a:srcRect/>
          <a:stretch>
            <a:fillRect/>
          </a:stretch>
        </p:blipFill>
        <p:spPr bwMode="auto">
          <a:xfrm>
            <a:off x="0" y="0"/>
            <a:ext cx="5364163" cy="6858000"/>
          </a:xfrm>
          <a:prstGeom prst="rect">
            <a:avLst/>
          </a:prstGeom>
          <a:noFill/>
          <a:ln w="9525">
            <a:noFill/>
            <a:miter lim="800000"/>
            <a:headEnd/>
            <a:tailEnd/>
          </a:ln>
        </p:spPr>
      </p:pic>
    </p:spTree>
    <p:extLst>
      <p:ext uri="{BB962C8B-B14F-4D97-AF65-F5344CB8AC3E}">
        <p14:creationId xmlns:p14="http://schemas.microsoft.com/office/powerpoint/2010/main" val="2304077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F4E8DD8-31EB-4703-B108-E1449FF0A732}"/>
              </a:ext>
            </a:extLst>
          </p:cNvPr>
          <p:cNvPicPr>
            <a:picLocks noChangeAspect="1"/>
          </p:cNvPicPr>
          <p:nvPr/>
        </p:nvPicPr>
        <p:blipFill>
          <a:blip r:embed="rId2"/>
          <a:stretch>
            <a:fillRect/>
          </a:stretch>
        </p:blipFill>
        <p:spPr>
          <a:xfrm>
            <a:off x="152400" y="112241"/>
            <a:ext cx="8991600" cy="4953000"/>
          </a:xfrm>
          <a:prstGeom prst="rect">
            <a:avLst/>
          </a:prstGeom>
        </p:spPr>
      </p:pic>
    </p:spTree>
    <p:extLst>
      <p:ext uri="{BB962C8B-B14F-4D97-AF65-F5344CB8AC3E}">
        <p14:creationId xmlns:p14="http://schemas.microsoft.com/office/powerpoint/2010/main" val="4594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346075" y="1506538"/>
            <a:ext cx="8408988" cy="4673600"/>
          </a:xfrm>
        </p:spPr>
        <p:txBody>
          <a:bodyPr lIns="91440"/>
          <a:lstStyle/>
          <a:p>
            <a:r>
              <a:rPr lang="en-GB" sz="2400" dirty="0"/>
              <a:t>Evaluation</a:t>
            </a:r>
          </a:p>
          <a:p>
            <a:r>
              <a:rPr lang="en-GB" sz="2400" dirty="0"/>
              <a:t>Accountability</a:t>
            </a:r>
          </a:p>
          <a:p>
            <a:r>
              <a:rPr lang="en-GB" sz="2400" dirty="0"/>
              <a:t>Monitoring</a:t>
            </a:r>
          </a:p>
          <a:p>
            <a:r>
              <a:rPr lang="en-GB" sz="2400" dirty="0"/>
              <a:t>Inspection</a:t>
            </a:r>
          </a:p>
          <a:p>
            <a:r>
              <a:rPr lang="en-GB" sz="2400" dirty="0"/>
              <a:t>Assessment </a:t>
            </a:r>
          </a:p>
          <a:p>
            <a:r>
              <a:rPr lang="en-GB" sz="2400" dirty="0"/>
              <a:t>….</a:t>
            </a:r>
          </a:p>
          <a:p>
            <a:endParaRPr lang="en-GB" sz="2400" dirty="0"/>
          </a:p>
          <a:p>
            <a:pPr marL="0" lvl="1" indent="0" eaLnBrk="1" hangingPunct="1">
              <a:lnSpc>
                <a:spcPct val="90000"/>
              </a:lnSpc>
              <a:buNone/>
              <a:defRPr/>
            </a:pPr>
            <a:endParaRPr lang="en-GB" sz="2200" dirty="0"/>
          </a:p>
          <a:p>
            <a:pPr marL="525463" lvl="2" indent="-261938" eaLnBrk="1" hangingPunct="1">
              <a:lnSpc>
                <a:spcPct val="90000"/>
              </a:lnSpc>
              <a:defRPr/>
            </a:pPr>
            <a:endParaRPr lang="nl-NL" sz="2200" dirty="0"/>
          </a:p>
          <a:p>
            <a:pPr lvl="1" eaLnBrk="1" hangingPunct="1">
              <a:lnSpc>
                <a:spcPct val="90000"/>
              </a:lnSpc>
              <a:defRPr/>
            </a:pPr>
            <a:endParaRPr lang="nl-NL" sz="2200" dirty="0"/>
          </a:p>
          <a:p>
            <a:pPr eaLnBrk="1" hangingPunct="1">
              <a:lnSpc>
                <a:spcPct val="90000"/>
              </a:lnSpc>
              <a:buFont typeface="Wingdings" panose="05000000000000000000" pitchFamily="2" charset="2"/>
              <a:buNone/>
              <a:defRPr/>
            </a:pPr>
            <a:endParaRPr lang="nl-NL" sz="2200" dirty="0"/>
          </a:p>
        </p:txBody>
      </p:sp>
      <p:sp>
        <p:nvSpPr>
          <p:cNvPr id="39939"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
        <p:nvSpPr>
          <p:cNvPr id="10244" name="Rectangle 6"/>
          <p:cNvSpPr>
            <a:spLocks noChangeArrowheads="1"/>
          </p:cNvSpPr>
          <p:nvPr/>
        </p:nvSpPr>
        <p:spPr bwMode="auto">
          <a:xfrm>
            <a:off x="1835150" y="363538"/>
            <a:ext cx="7048500" cy="1143000"/>
          </a:xfrm>
          <a:prstGeom prst="rect">
            <a:avLst/>
          </a:prstGeom>
          <a:noFill/>
          <a:ln>
            <a:noFill/>
          </a:ln>
          <a:extLst/>
        </p:spPr>
        <p:txBody>
          <a:bodyPr lIns="0" bIns="0" anchor="b"/>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defTabSz="914400" eaLnBrk="1" hangingPunct="1">
              <a:defRPr/>
            </a:pPr>
            <a:endParaRPr lang="nl-NL" altLang="en-US" sz="3200" b="1" dirty="0">
              <a:solidFill>
                <a:srgbClr val="000000"/>
              </a:solidFill>
              <a:latin typeface="Arial Narrow" panose="020B0606020202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10454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2076645"/>
              </p:ext>
            </p:extLst>
          </p:nvPr>
        </p:nvGraphicFramePr>
        <p:xfrm>
          <a:off x="318" y="117474"/>
          <a:ext cx="9144000" cy="6741319"/>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xmlns="" val="20000"/>
                    </a:ext>
                  </a:extLst>
                </a:gridCol>
              </a:tblGrid>
              <a:tr h="6741319">
                <a:tc>
                  <a:txBody>
                    <a:bodyPr/>
                    <a:lstStyle/>
                    <a:p>
                      <a:pPr marL="0" marR="0" algn="just">
                        <a:lnSpc>
                          <a:spcPct val="107000"/>
                        </a:lnSpc>
                        <a:spcBef>
                          <a:spcPts val="0"/>
                        </a:spcBef>
                        <a:spcAft>
                          <a:spcPts val="0"/>
                        </a:spcAft>
                      </a:pPr>
                      <a:r>
                        <a:rPr lang="en-GB" sz="1100" dirty="0">
                          <a:effectLst/>
                        </a:rPr>
                        <a:t> </a:t>
                      </a:r>
                      <a:endParaRPr lang="en-US" sz="1100" dirty="0">
                        <a:effectLst/>
                      </a:endParaRPr>
                    </a:p>
                    <a:p>
                      <a:pPr marL="0" marR="0" algn="just">
                        <a:lnSpc>
                          <a:spcPct val="107000"/>
                        </a:lnSpc>
                        <a:spcBef>
                          <a:spcPts val="0"/>
                        </a:spcBef>
                        <a:spcAft>
                          <a:spcPts val="0"/>
                        </a:spcAft>
                      </a:pPr>
                      <a:r>
                        <a:rPr lang="en-GB" sz="1100" dirty="0">
                          <a:effectLst/>
                        </a:rPr>
                        <a:t>Box 2. ‘The perfect Ofsted lesson’</a:t>
                      </a:r>
                      <a:endParaRPr lang="en-US" sz="1100" dirty="0">
                        <a:effectLst/>
                      </a:endParaRPr>
                    </a:p>
                    <a:p>
                      <a:pPr marL="0" marR="0" algn="just">
                        <a:lnSpc>
                          <a:spcPct val="107000"/>
                        </a:lnSpc>
                        <a:spcBef>
                          <a:spcPts val="0"/>
                        </a:spcBef>
                        <a:spcAft>
                          <a:spcPts val="0"/>
                        </a:spcAft>
                      </a:pPr>
                      <a:r>
                        <a:rPr lang="en-GB" sz="1100" dirty="0">
                          <a:effectLst/>
                        </a:rPr>
                        <a:t> </a:t>
                      </a:r>
                      <a:endParaRPr lang="en-US" sz="1100" dirty="0">
                        <a:effectLst/>
                      </a:endParaRPr>
                    </a:p>
                    <a:p>
                      <a:pPr marL="0" marR="0" algn="just">
                        <a:lnSpc>
                          <a:spcPct val="107000"/>
                        </a:lnSpc>
                        <a:spcBef>
                          <a:spcPts val="0"/>
                        </a:spcBef>
                        <a:spcAft>
                          <a:spcPts val="0"/>
                        </a:spcAft>
                      </a:pPr>
                      <a:r>
                        <a:rPr lang="en-GB" sz="1100" dirty="0">
                          <a:effectLst/>
                        </a:rPr>
                        <a:t>Source: Marcella McCarthy, Jackie </a:t>
                      </a:r>
                      <a:r>
                        <a:rPr lang="en-GB" sz="1100" dirty="0" err="1">
                          <a:effectLst/>
                        </a:rPr>
                        <a:t>Beere</a:t>
                      </a:r>
                      <a:r>
                        <a:rPr lang="en-GB" sz="1100" dirty="0">
                          <a:effectLst/>
                        </a:rPr>
                        <a:t>, ‘The Perfect (OFSTED) lesson’ (https://www.tes.com/teaching-resource/planning-and-teaching-the-perfect-ofsted-lesson-6113548)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 y="116681"/>
            <a:ext cx="8549802" cy="639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51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457200" y="1302409"/>
            <a:ext cx="8229600" cy="9442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latin typeface="Helvetica" charset="0"/>
                <a:cs typeface="Helvetica" charset="0"/>
              </a:rPr>
              <a:t>Evidence of side effects</a:t>
            </a:r>
            <a:endParaRPr lang="en-US" sz="3200" dirty="0">
              <a:latin typeface="Helvetica" charset="0"/>
              <a:cs typeface="Helvetica" charset="0"/>
            </a:endParaRPr>
          </a:p>
        </p:txBody>
      </p:sp>
      <p:sp>
        <p:nvSpPr>
          <p:cNvPr id="3" name="Content Placeholder 2"/>
          <p:cNvSpPr>
            <a:spLocks noGrp="1"/>
          </p:cNvSpPr>
          <p:nvPr>
            <p:ph idx="1"/>
          </p:nvPr>
        </p:nvSpPr>
        <p:spPr>
          <a:xfrm>
            <a:off x="457200" y="1906074"/>
            <a:ext cx="8229600" cy="4785056"/>
          </a:xfrm>
        </p:spPr>
        <p:txBody>
          <a:bodyPr/>
          <a:lstStyle/>
          <a:p>
            <a:pPr marL="349250" lvl="1" indent="-349250" algn="just">
              <a:spcBef>
                <a:spcPts val="0"/>
              </a:spcBef>
              <a:spcAft>
                <a:spcPts val="0"/>
              </a:spcAft>
              <a:buFont typeface="Arial" panose="020B0604020202020204" pitchFamily="34" charset="0"/>
              <a:buChar char="•"/>
            </a:pPr>
            <a:r>
              <a:rPr lang="nl-NL" sz="1800" dirty="0"/>
              <a:t>Chapman (2002, England):</a:t>
            </a:r>
          </a:p>
          <a:p>
            <a:pPr marL="0" lvl="1" indent="0" algn="just">
              <a:spcBef>
                <a:spcPts val="0"/>
              </a:spcBef>
              <a:spcAft>
                <a:spcPts val="0"/>
              </a:spcAft>
              <a:buNone/>
            </a:pPr>
            <a:r>
              <a:rPr lang="en-US" sz="1800" i="1" dirty="0"/>
              <a:t>The promotion of a </a:t>
            </a:r>
            <a:r>
              <a:rPr lang="en-US" sz="1800" i="1" u="sng" dirty="0"/>
              <a:t>‘low-risk culture</a:t>
            </a:r>
            <a:r>
              <a:rPr lang="en-US" sz="1800" i="1" dirty="0"/>
              <a:t>’ was seen as a consequence of inspection outcomes.</a:t>
            </a:r>
            <a:endParaRPr lang="nl-NL" sz="1800" i="1" dirty="0"/>
          </a:p>
          <a:p>
            <a:pPr marL="279400" lvl="1" indent="0" algn="just">
              <a:spcBef>
                <a:spcPts val="0"/>
              </a:spcBef>
              <a:spcAft>
                <a:spcPts val="0"/>
              </a:spcAft>
              <a:buNone/>
            </a:pPr>
            <a:endParaRPr lang="nl-NL" sz="1800" dirty="0"/>
          </a:p>
          <a:p>
            <a:pPr eaLnBrk="1" hangingPunct="1">
              <a:spcBef>
                <a:spcPts val="0"/>
              </a:spcBef>
              <a:spcAft>
                <a:spcPts val="0"/>
              </a:spcAft>
            </a:pPr>
            <a:r>
              <a:rPr lang="nl-NL" sz="1800" dirty="0"/>
              <a:t>Hardy (2012, England):</a:t>
            </a:r>
          </a:p>
          <a:p>
            <a:pPr marL="0" indent="0" eaLnBrk="1" hangingPunct="1">
              <a:spcBef>
                <a:spcPts val="0"/>
              </a:spcBef>
              <a:spcAft>
                <a:spcPts val="0"/>
              </a:spcAft>
              <a:buNone/>
            </a:pPr>
            <a:r>
              <a:rPr lang="en-US" sz="1800" i="1" dirty="0"/>
              <a:t>There was also a tendency for teachers to focus </a:t>
            </a:r>
            <a:r>
              <a:rPr lang="en-US" sz="1800" i="1" u="sng" dirty="0"/>
              <a:t>on students near pass/fail </a:t>
            </a:r>
            <a:r>
              <a:rPr lang="en-US" sz="1800" i="1" dirty="0"/>
              <a:t>borderlines and to focus on practices to improve results rather than student learning overall.</a:t>
            </a:r>
            <a:endParaRPr lang="nl-NL" sz="1800" i="1" dirty="0"/>
          </a:p>
          <a:p>
            <a:pPr marL="355600" indent="-355600" eaLnBrk="1" fontAlgn="auto" hangingPunct="1">
              <a:spcBef>
                <a:spcPts val="0"/>
              </a:spcBef>
              <a:spcAft>
                <a:spcPts val="0"/>
              </a:spcAft>
              <a:buFont typeface="Arial" pitchFamily="34" charset="0"/>
              <a:buChar char="•"/>
              <a:defRPr/>
            </a:pPr>
            <a:endParaRPr lang="en-US" sz="1800" dirty="0"/>
          </a:p>
          <a:p>
            <a:pPr marL="355600" indent="-355600" eaLnBrk="1" fontAlgn="auto" hangingPunct="1">
              <a:spcBef>
                <a:spcPts val="0"/>
              </a:spcBef>
              <a:spcAft>
                <a:spcPts val="0"/>
              </a:spcAft>
              <a:buFont typeface="Arial" pitchFamily="34" charset="0"/>
              <a:buChar char="•"/>
              <a:defRPr/>
            </a:pPr>
            <a:r>
              <a:rPr lang="en-US" sz="1800" dirty="0"/>
              <a:t>Perryman (2002, England): </a:t>
            </a:r>
          </a:p>
          <a:p>
            <a:pPr marL="0" indent="0" eaLnBrk="1" fontAlgn="auto" hangingPunct="1">
              <a:spcBef>
                <a:spcPts val="0"/>
              </a:spcBef>
              <a:spcAft>
                <a:spcPts val="0"/>
              </a:spcAft>
              <a:buNone/>
              <a:defRPr/>
            </a:pPr>
            <a:r>
              <a:rPr lang="en-US" sz="1800" i="1" dirty="0" err="1"/>
              <a:t>Ofsted</a:t>
            </a:r>
            <a:r>
              <a:rPr lang="en-US" sz="1800" i="1" dirty="0"/>
              <a:t> designation of ‘special measures’ led to high </a:t>
            </a:r>
            <a:r>
              <a:rPr lang="en-US" sz="1800" i="1" u="sng" dirty="0"/>
              <a:t>staff turnover, pupil enrolment problems, funding and lack of (inexperienced) leadership</a:t>
            </a:r>
            <a:r>
              <a:rPr lang="en-US" sz="1800" i="1" dirty="0"/>
              <a:t>.</a:t>
            </a:r>
          </a:p>
          <a:p>
            <a:pPr marL="0" indent="0" eaLnBrk="1" fontAlgn="auto" hangingPunct="1">
              <a:spcBef>
                <a:spcPts val="0"/>
              </a:spcBef>
              <a:spcAft>
                <a:spcPts val="0"/>
              </a:spcAft>
              <a:buNone/>
              <a:defRPr/>
            </a:pPr>
            <a:endParaRPr lang="en-US" sz="1800" dirty="0"/>
          </a:p>
          <a:p>
            <a:pPr eaLnBrk="1" fontAlgn="auto" hangingPunct="1">
              <a:spcBef>
                <a:spcPts val="0"/>
              </a:spcBef>
              <a:spcAft>
                <a:spcPts val="0"/>
              </a:spcAft>
              <a:defRPr/>
            </a:pPr>
            <a:r>
              <a:rPr lang="en-US" sz="1800" dirty="0"/>
              <a:t>Ferguson and Earley (1999, England)</a:t>
            </a:r>
          </a:p>
          <a:p>
            <a:pPr marL="0" indent="0" eaLnBrk="1" fontAlgn="auto" hangingPunct="1">
              <a:spcBef>
                <a:spcPts val="0"/>
              </a:spcBef>
              <a:spcAft>
                <a:spcPts val="0"/>
              </a:spcAft>
              <a:buNone/>
              <a:defRPr/>
            </a:pPr>
            <a:r>
              <a:rPr lang="en-US" sz="1800" i="1" dirty="0"/>
              <a:t>The long period of anticipation led many heads to </a:t>
            </a:r>
            <a:r>
              <a:rPr lang="en-US" sz="1800" i="1" u="sng" dirty="0"/>
              <a:t>focus only on issues </a:t>
            </a:r>
            <a:r>
              <a:rPr lang="en-US" sz="1800" i="1" dirty="0"/>
              <a:t>that they anticipated (recently: performativity as a result of no notice inspections)</a:t>
            </a:r>
          </a:p>
        </p:txBody>
      </p:sp>
    </p:spTree>
    <p:extLst>
      <p:ext uri="{BB962C8B-B14F-4D97-AF65-F5344CB8AC3E}">
        <p14:creationId xmlns:p14="http://schemas.microsoft.com/office/powerpoint/2010/main" val="1175109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457200" y="1302409"/>
            <a:ext cx="8229600" cy="9442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a:latin typeface="Helvetica" charset="0"/>
                <a:cs typeface="Helvetica" charset="0"/>
              </a:rPr>
              <a:t>Summing up</a:t>
            </a:r>
            <a:endParaRPr lang="en-US" sz="3200" dirty="0">
              <a:latin typeface="Helvetica" charset="0"/>
              <a:cs typeface="Helvetica" charset="0"/>
            </a:endParaRPr>
          </a:p>
        </p:txBody>
      </p:sp>
      <p:sp>
        <p:nvSpPr>
          <p:cNvPr id="3" name="Content Placeholder 2"/>
          <p:cNvSpPr>
            <a:spLocks noGrp="1"/>
          </p:cNvSpPr>
          <p:nvPr>
            <p:ph idx="1"/>
          </p:nvPr>
        </p:nvSpPr>
        <p:spPr>
          <a:xfrm>
            <a:off x="457200" y="1906074"/>
            <a:ext cx="8229600" cy="4785056"/>
          </a:xfrm>
        </p:spPr>
        <p:txBody>
          <a:bodyPr/>
          <a:lstStyle/>
          <a:p>
            <a:pPr marL="0" indent="0" eaLnBrk="1" hangingPunct="1">
              <a:buNone/>
            </a:pPr>
            <a:r>
              <a:rPr lang="en-US" sz="2400" dirty="0"/>
              <a:t>Effects of school inspections are varied and multidimensional! Differences for:</a:t>
            </a:r>
          </a:p>
          <a:p>
            <a:pPr eaLnBrk="1" hangingPunct="1"/>
            <a:r>
              <a:rPr lang="en-US" sz="2400" dirty="0"/>
              <a:t>Type of schools (inspection category, leadership, student population, pedagogical concept)</a:t>
            </a:r>
          </a:p>
          <a:p>
            <a:pPr eaLnBrk="1" hangingPunct="1"/>
            <a:r>
              <a:rPr lang="en-US" sz="2400" dirty="0"/>
              <a:t>Level in the school (governing body, head teacher, teacher, subject, pupil group)</a:t>
            </a:r>
          </a:p>
          <a:p>
            <a:pPr eaLnBrk="1" hangingPunct="1"/>
            <a:r>
              <a:rPr lang="en-US" sz="2400" dirty="0"/>
              <a:t>Effects change over time (age of the Inspectorate, changes in educational system, experience and time in post of head teacher and teachers)</a:t>
            </a:r>
          </a:p>
          <a:p>
            <a:pPr marL="0" indent="0" eaLnBrk="1" hangingPunct="1">
              <a:buNone/>
            </a:pPr>
            <a:r>
              <a:rPr lang="en-GB" sz="2400" b="1" dirty="0">
                <a:solidFill>
                  <a:srgbClr val="FF0000"/>
                </a:solidFill>
              </a:rPr>
              <a:t>What makes Inspection Effective?</a:t>
            </a:r>
          </a:p>
          <a:p>
            <a:pPr eaLnBrk="1" hangingPunct="1"/>
            <a:endParaRPr lang="en-US" sz="2400" dirty="0"/>
          </a:p>
        </p:txBody>
      </p:sp>
    </p:spTree>
    <p:extLst>
      <p:ext uri="{BB962C8B-B14F-4D97-AF65-F5344CB8AC3E}">
        <p14:creationId xmlns:p14="http://schemas.microsoft.com/office/powerpoint/2010/main" val="187028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600200"/>
            <a:ext cx="9144000" cy="5257800"/>
          </a:xfrm>
          <a:prstGeom prst="rect">
            <a:avLst/>
          </a:prstGeom>
          <a:solidFill>
            <a:srgbClr val="33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solidFill>
                <a:srgbClr val="000000"/>
              </a:solidFill>
            </a:endParaRPr>
          </a:p>
        </p:txBody>
      </p:sp>
      <p:pic>
        <p:nvPicPr>
          <p:cNvPr id="15365" name="Picture 5" descr="CMYK_A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304800"/>
            <a:ext cx="18415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LCLL_CMYK_plus_descriptor_5c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304800"/>
            <a:ext cx="2057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endParaRPr lang="nl-NL" sz="4200" dirty="0"/>
          </a:p>
        </p:txBody>
      </p:sp>
      <p:sp>
        <p:nvSpPr>
          <p:cNvPr id="9" name="Content Placeholder 8"/>
          <p:cNvSpPr>
            <a:spLocks noGrp="1"/>
          </p:cNvSpPr>
          <p:nvPr>
            <p:ph idx="1"/>
          </p:nvPr>
        </p:nvSpPr>
        <p:spPr>
          <a:xfrm>
            <a:off x="539552" y="2332037"/>
            <a:ext cx="8229600" cy="3617243"/>
          </a:xfrm>
        </p:spPr>
        <p:txBody>
          <a:bodyPr/>
          <a:lstStyle/>
          <a:p>
            <a:pPr marL="565150" lvl="1">
              <a:lnSpc>
                <a:spcPct val="100000"/>
              </a:lnSpc>
              <a:buFontTx/>
              <a:buNone/>
            </a:pPr>
            <a:endParaRPr lang="nl-NL" sz="1200" i="1" dirty="0"/>
          </a:p>
          <a:p>
            <a:pPr marL="355600" indent="-355600" eaLnBrk="1" fontAlgn="auto" hangingPunct="1">
              <a:lnSpc>
                <a:spcPct val="80000"/>
              </a:lnSpc>
              <a:spcAft>
                <a:spcPts val="0"/>
              </a:spcAft>
              <a:buFont typeface="Arial" pitchFamily="34" charset="0"/>
              <a:buChar char="•"/>
              <a:defRPr/>
            </a:pPr>
            <a:endParaRPr lang="nl-NL" sz="2000" dirty="0"/>
          </a:p>
          <a:p>
            <a:pPr marL="355600" indent="-355600" eaLnBrk="1" fontAlgn="auto" hangingPunct="1">
              <a:lnSpc>
                <a:spcPct val="80000"/>
              </a:lnSpc>
              <a:spcAft>
                <a:spcPts val="0"/>
              </a:spcAft>
              <a:buFont typeface="Arial" pitchFamily="34" charset="0"/>
              <a:buChar char="•"/>
              <a:defRPr/>
            </a:pPr>
            <a:endParaRPr lang="nl-NL" sz="2000" dirty="0"/>
          </a:p>
          <a:p>
            <a:pPr marL="355600" indent="-355600" eaLnBrk="1" fontAlgn="auto" hangingPunct="1">
              <a:lnSpc>
                <a:spcPct val="80000"/>
              </a:lnSpc>
              <a:spcAft>
                <a:spcPts val="0"/>
              </a:spcAft>
              <a:buFont typeface="Arial" pitchFamily="34" charset="0"/>
              <a:buChar char="•"/>
              <a:defRPr/>
            </a:pPr>
            <a:endParaRPr lang="nl-NL" sz="2000" dirty="0"/>
          </a:p>
          <a:p>
            <a:pPr marL="355600" indent="-355600" eaLnBrk="1" fontAlgn="auto" hangingPunct="1">
              <a:lnSpc>
                <a:spcPct val="80000"/>
              </a:lnSpc>
              <a:spcAft>
                <a:spcPts val="0"/>
              </a:spcAft>
              <a:buFont typeface="Arial" pitchFamily="34" charset="0"/>
              <a:buChar char="•"/>
              <a:defRPr/>
            </a:pPr>
            <a:endParaRPr lang="nl-NL" sz="2000" dirty="0"/>
          </a:p>
          <a:p>
            <a:pPr marL="0" indent="0" eaLnBrk="1" fontAlgn="auto" hangingPunct="1">
              <a:lnSpc>
                <a:spcPct val="80000"/>
              </a:lnSpc>
              <a:spcAft>
                <a:spcPts val="0"/>
              </a:spcAft>
              <a:buFont typeface="Wingdings" pitchFamily="2" charset="2"/>
              <a:buNone/>
              <a:defRPr/>
            </a:pPr>
            <a:endParaRPr lang="nl-NL" sz="2000" dirty="0"/>
          </a:p>
          <a:p>
            <a:pPr eaLnBrk="1" hangingPunct="1"/>
            <a:endParaRPr lang="nl-NL" sz="2800" dirty="0"/>
          </a:p>
          <a:p>
            <a:pPr marL="0" indent="0" eaLnBrk="1" fontAlgn="t" hangingPunct="1">
              <a:buNone/>
            </a:pPr>
            <a:endParaRPr lang="nl-NL" sz="2200" u="sng" dirty="0">
              <a:hlinkClick r:id="rId5"/>
            </a:endParaRPr>
          </a:p>
          <a:p>
            <a:pPr marL="0" indent="0" eaLnBrk="1" fontAlgn="t" hangingPunct="1">
              <a:buNone/>
            </a:pPr>
            <a:endParaRPr lang="nl-NL" sz="2600" dirty="0"/>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00" y="9147"/>
            <a:ext cx="9245600" cy="685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792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260350" y="1490577"/>
            <a:ext cx="8319294" cy="4673600"/>
          </a:xfrm>
        </p:spPr>
        <p:txBody>
          <a:bodyPr lIns="91440"/>
          <a:lstStyle/>
          <a:p>
            <a:r>
              <a:rPr lang="en-GB" altLang="en-US" sz="2000" dirty="0">
                <a:latin typeface="Arial" panose="020B0604020202020204" pitchFamily="34" charset="0"/>
              </a:rPr>
              <a:t>Can school self-evaluation and external evaluation (inspection/high stakes testing) be effectively combined?</a:t>
            </a:r>
          </a:p>
          <a:p>
            <a:endParaRPr lang="en-GB" altLang="en-US" sz="2000" dirty="0">
              <a:latin typeface="Arial" panose="020B0604020202020204" pitchFamily="34" charset="0"/>
            </a:endParaRPr>
          </a:p>
          <a:p>
            <a:r>
              <a:rPr lang="en-GB" altLang="en-US" sz="2000" dirty="0">
                <a:latin typeface="Arial" panose="020B0604020202020204" pitchFamily="34" charset="0"/>
              </a:rPr>
              <a:t>And how?</a:t>
            </a:r>
          </a:p>
          <a:p>
            <a:r>
              <a:rPr lang="en-GB" altLang="en-US" sz="2000" dirty="0">
                <a:latin typeface="Arial" panose="020B0604020202020204" pitchFamily="34" charset="0"/>
              </a:rPr>
              <a:t>Parallel</a:t>
            </a:r>
          </a:p>
          <a:p>
            <a:r>
              <a:rPr lang="en-GB" altLang="en-US" sz="2000" dirty="0">
                <a:latin typeface="Arial" panose="020B0604020202020204" pitchFamily="34" charset="0"/>
              </a:rPr>
              <a:t>Sequential</a:t>
            </a:r>
          </a:p>
          <a:p>
            <a:r>
              <a:rPr lang="en-GB" altLang="en-US" sz="2000" dirty="0">
                <a:latin typeface="Arial" panose="020B0604020202020204" pitchFamily="34" charset="0"/>
              </a:rPr>
              <a:t>Cooperative</a:t>
            </a:r>
            <a:endParaRPr lang="en-US" altLang="en-US" sz="2000" dirty="0">
              <a:latin typeface="Arial" panose="020B0604020202020204" pitchFamily="34" charset="0"/>
            </a:endParaRPr>
          </a:p>
          <a:p>
            <a:endParaRPr lang="en-GB" sz="2400" dirty="0"/>
          </a:p>
          <a:p>
            <a:endParaRPr lang="en-GB" sz="2400" dirty="0"/>
          </a:p>
          <a:p>
            <a:pPr marL="0" lvl="1" indent="0" eaLnBrk="1" hangingPunct="1">
              <a:lnSpc>
                <a:spcPct val="90000"/>
              </a:lnSpc>
              <a:buNone/>
              <a:defRPr/>
            </a:pPr>
            <a:endParaRPr lang="en-GB" sz="2200" dirty="0"/>
          </a:p>
          <a:p>
            <a:pPr marL="525463" lvl="2" indent="-261938" eaLnBrk="1" hangingPunct="1">
              <a:lnSpc>
                <a:spcPct val="90000"/>
              </a:lnSpc>
              <a:defRPr/>
            </a:pPr>
            <a:endParaRPr lang="nl-NL" sz="2200" dirty="0"/>
          </a:p>
          <a:p>
            <a:pPr lvl="1" eaLnBrk="1" hangingPunct="1">
              <a:lnSpc>
                <a:spcPct val="90000"/>
              </a:lnSpc>
              <a:defRPr/>
            </a:pPr>
            <a:endParaRPr lang="nl-NL" sz="2200" dirty="0"/>
          </a:p>
          <a:p>
            <a:pPr eaLnBrk="1" hangingPunct="1">
              <a:lnSpc>
                <a:spcPct val="90000"/>
              </a:lnSpc>
              <a:buFont typeface="Wingdings" panose="05000000000000000000" pitchFamily="2" charset="2"/>
              <a:buNone/>
              <a:defRPr/>
            </a:pPr>
            <a:endParaRPr lang="nl-NL" sz="2200" dirty="0"/>
          </a:p>
        </p:txBody>
      </p:sp>
      <p:sp>
        <p:nvSpPr>
          <p:cNvPr id="39939"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
        <p:nvSpPr>
          <p:cNvPr id="10244" name="Rectangle 6"/>
          <p:cNvSpPr>
            <a:spLocks noChangeArrowheads="1"/>
          </p:cNvSpPr>
          <p:nvPr/>
        </p:nvSpPr>
        <p:spPr bwMode="auto">
          <a:xfrm>
            <a:off x="1835150" y="363538"/>
            <a:ext cx="7048500" cy="1143000"/>
          </a:xfrm>
          <a:prstGeom prst="rect">
            <a:avLst/>
          </a:prstGeom>
          <a:noFill/>
          <a:ln>
            <a:noFill/>
          </a:ln>
          <a:extLst/>
        </p:spPr>
        <p:txBody>
          <a:bodyPr lIns="0" bIns="0" anchor="b"/>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defTabSz="914400" eaLnBrk="1" hangingPunct="1">
              <a:defRPr/>
            </a:pPr>
            <a:endParaRPr lang="nl-NL" altLang="en-US" sz="3200" b="1" dirty="0">
              <a:solidFill>
                <a:srgbClr val="000000"/>
              </a:solidFill>
              <a:latin typeface="Arial Narrow" panose="020B0606020202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30840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285" y="121603"/>
            <a:ext cx="4463715" cy="6758080"/>
          </a:xfrm>
          <a:prstGeom prst="rect">
            <a:avLst/>
          </a:prstGeom>
        </p:spPr>
      </p:pic>
    </p:spTree>
    <p:extLst>
      <p:ext uri="{BB962C8B-B14F-4D97-AF65-F5344CB8AC3E}">
        <p14:creationId xmlns:p14="http://schemas.microsoft.com/office/powerpoint/2010/main" val="3826763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BC6F04D-EAE6-42F7-B933-D389B94E0304}"/>
              </a:ext>
            </a:extLst>
          </p:cNvPr>
          <p:cNvPicPr>
            <a:picLocks noChangeAspect="1"/>
          </p:cNvPicPr>
          <p:nvPr/>
        </p:nvPicPr>
        <p:blipFill>
          <a:blip r:embed="rId2"/>
          <a:stretch>
            <a:fillRect/>
          </a:stretch>
        </p:blipFill>
        <p:spPr>
          <a:xfrm>
            <a:off x="0" y="197708"/>
            <a:ext cx="9132214" cy="6462584"/>
          </a:xfrm>
          <a:prstGeom prst="rect">
            <a:avLst/>
          </a:prstGeom>
        </p:spPr>
      </p:pic>
    </p:spTree>
    <p:extLst>
      <p:ext uri="{BB962C8B-B14F-4D97-AF65-F5344CB8AC3E}">
        <p14:creationId xmlns:p14="http://schemas.microsoft.com/office/powerpoint/2010/main" val="1003658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1950" y="2987675"/>
            <a:ext cx="4282058" cy="3387725"/>
          </a:xfrm>
          <a:prstGeom prst="rect">
            <a:avLst/>
          </a:prstGeom>
          <a:solidFill>
            <a:srgbClr val="CD0032">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m.ehren@ucl.ac.uk</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lang="en-GB" sz="2100" b="1" dirty="0">
                <a:solidFill>
                  <a:srgbClr val="FFFFFF"/>
                </a:solidFill>
                <a:latin typeface="Arial"/>
              </a:rPr>
              <a:t>www.e</a:t>
            </a:r>
            <a:r>
              <a:rPr kumimoji="0" lang="en-GB" sz="2100" b="1" i="0" u="none" strike="noStrike" kern="1200" cap="none" spc="0" normalizeH="0" baseline="0" noProof="0" dirty="0">
                <a:ln>
                  <a:noFill/>
                </a:ln>
                <a:solidFill>
                  <a:srgbClr val="FFFFFF"/>
                </a:solidFill>
                <a:effectLst/>
                <a:uLnTx/>
                <a:uFillTx/>
                <a:latin typeface="Arial"/>
                <a:ea typeface="+mn-ea"/>
                <a:cs typeface="+mn-cs"/>
              </a:rPr>
              <a:t>ducationalevaluation.net</a:t>
            </a:r>
          </a:p>
        </p:txBody>
      </p:sp>
    </p:spTree>
    <p:extLst>
      <p:ext uri="{BB962C8B-B14F-4D97-AF65-F5344CB8AC3E}">
        <p14:creationId xmlns:p14="http://schemas.microsoft.com/office/powerpoint/2010/main" val="320925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199" y="1350962"/>
            <a:ext cx="8229600"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b="1" dirty="0">
                <a:latin typeface="Helvetica" panose="020B0604020202020204" pitchFamily="34" charset="0"/>
                <a:cs typeface="Helvetica" panose="020B0604020202020204" pitchFamily="34" charset="0"/>
              </a:rPr>
              <a:t>So… what do we mean by ‘educational accountability’?</a:t>
            </a:r>
            <a:br>
              <a:rPr lang="en-GB" altLang="en-US" sz="2000" b="1" dirty="0">
                <a:latin typeface="Helvetica" panose="020B0604020202020204" pitchFamily="34" charset="0"/>
                <a:cs typeface="Helvetica" panose="020B0604020202020204" pitchFamily="34" charset="0"/>
              </a:rPr>
            </a:br>
            <a:r>
              <a:rPr lang="en-GB" altLang="en-US" sz="2000" b="1" dirty="0">
                <a:latin typeface="Helvetica" panose="020B0604020202020204" pitchFamily="34" charset="0"/>
                <a:cs typeface="Helvetica" panose="020B0604020202020204" pitchFamily="34" charset="0"/>
              </a:rPr>
              <a:t>Different conceptualizations:</a:t>
            </a:r>
            <a:br>
              <a:rPr lang="en-GB" altLang="en-US" sz="2000" b="1" dirty="0">
                <a:latin typeface="Helvetica" panose="020B0604020202020204" pitchFamily="34" charset="0"/>
                <a:cs typeface="Helvetica" panose="020B0604020202020204" pitchFamily="34" charset="0"/>
              </a:rPr>
            </a:br>
            <a:endParaRPr lang="nl-NL" altLang="en-US" sz="20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199" y="2132731"/>
            <a:ext cx="8361123" cy="3500438"/>
          </a:xfrm>
        </p:spPr>
        <p:txBody>
          <a:bodyPr/>
          <a:lstStyle/>
          <a:p>
            <a:pPr marL="0" indent="0">
              <a:buFont typeface="Arial" panose="020B0604020202020204" pitchFamily="34" charset="0"/>
              <a:buNone/>
              <a:defRPr/>
            </a:pPr>
            <a:r>
              <a:rPr lang="en-GB" sz="2000" dirty="0" err="1">
                <a:latin typeface="+mn-lt"/>
              </a:rPr>
              <a:t>Klijn</a:t>
            </a:r>
            <a:r>
              <a:rPr lang="en-GB" sz="2000" dirty="0">
                <a:latin typeface="+mn-lt"/>
              </a:rPr>
              <a:t> and </a:t>
            </a:r>
            <a:r>
              <a:rPr lang="en-GB" sz="2000" dirty="0" err="1">
                <a:latin typeface="+mn-lt"/>
              </a:rPr>
              <a:t>Koppenjan</a:t>
            </a:r>
            <a:r>
              <a:rPr lang="en-GB" sz="2000" dirty="0">
                <a:latin typeface="+mn-lt"/>
              </a:rPr>
              <a:t> (2014, p.264) </a:t>
            </a:r>
          </a:p>
          <a:p>
            <a:pPr marL="0" indent="0">
              <a:buFont typeface="Arial" panose="020B0604020202020204" pitchFamily="34" charset="0"/>
              <a:buNone/>
              <a:defRPr/>
            </a:pPr>
            <a:r>
              <a:rPr lang="en-GB" sz="2000" dirty="0">
                <a:latin typeface="+mn-lt"/>
              </a:rPr>
              <a:t>‘the extent to which actors (</a:t>
            </a:r>
            <a:r>
              <a:rPr lang="en-GB" sz="2000" dirty="0" err="1">
                <a:latin typeface="+mn-lt"/>
              </a:rPr>
              <a:t>accounters</a:t>
            </a:r>
            <a:r>
              <a:rPr lang="en-GB" sz="2000" dirty="0">
                <a:latin typeface="+mn-lt"/>
              </a:rPr>
              <a:t>: those rendering accounts) are held accountable for their behaviour and performance by other actors (</a:t>
            </a:r>
            <a:r>
              <a:rPr lang="en-GB" sz="2000" dirty="0" err="1">
                <a:latin typeface="+mn-lt"/>
              </a:rPr>
              <a:t>accountees</a:t>
            </a:r>
            <a:r>
              <a:rPr lang="en-GB" sz="2000" dirty="0">
                <a:latin typeface="+mn-lt"/>
              </a:rPr>
              <a:t>: those to whom account is rendered)’. </a:t>
            </a:r>
          </a:p>
          <a:p>
            <a:pPr marL="0" indent="0">
              <a:buFont typeface="Arial" panose="020B0604020202020204" pitchFamily="34" charset="0"/>
              <a:buNone/>
              <a:defRPr/>
            </a:pPr>
            <a:endParaRPr lang="en-US" sz="2000" dirty="0">
              <a:latin typeface="+mn-lt"/>
            </a:endParaRPr>
          </a:p>
          <a:p>
            <a:pPr marL="0" indent="0">
              <a:buFont typeface="Arial" panose="020B0604020202020204" pitchFamily="34" charset="0"/>
              <a:buNone/>
              <a:defRPr/>
            </a:pPr>
            <a:r>
              <a:rPr lang="en-GB" sz="2000" dirty="0" err="1">
                <a:latin typeface="+mn-lt"/>
              </a:rPr>
              <a:t>Schillemans</a:t>
            </a:r>
            <a:r>
              <a:rPr lang="en-GB" sz="2000" dirty="0">
                <a:latin typeface="+mn-lt"/>
              </a:rPr>
              <a:t> (2013, </a:t>
            </a:r>
            <a:r>
              <a:rPr lang="en-GB" sz="2000" dirty="0" err="1">
                <a:latin typeface="+mn-lt"/>
              </a:rPr>
              <a:t>wp</a:t>
            </a:r>
            <a:r>
              <a:rPr lang="en-GB" sz="2000" dirty="0">
                <a:latin typeface="+mn-lt"/>
              </a:rPr>
              <a:t>) 3 phases of accountability: </a:t>
            </a:r>
            <a:endParaRPr lang="en-US" sz="2000" dirty="0">
              <a:latin typeface="+mn-lt"/>
            </a:endParaRPr>
          </a:p>
          <a:p>
            <a:pPr>
              <a:buFont typeface="Arial" panose="020B0604020202020204" pitchFamily="34" charset="0"/>
              <a:buAutoNum type="arabicParenR"/>
              <a:defRPr/>
            </a:pPr>
            <a:r>
              <a:rPr lang="en-GB" sz="2000" dirty="0">
                <a:latin typeface="+mn-lt"/>
              </a:rPr>
              <a:t>Information phase</a:t>
            </a:r>
          </a:p>
          <a:p>
            <a:pPr>
              <a:buFont typeface="Arial" panose="020B0604020202020204" pitchFamily="34" charset="0"/>
              <a:buAutoNum type="arabicParenR"/>
              <a:defRPr/>
            </a:pPr>
            <a:r>
              <a:rPr lang="en-GB" sz="2000" dirty="0">
                <a:latin typeface="+mn-lt"/>
              </a:rPr>
              <a:t>Debating phase</a:t>
            </a:r>
            <a:endParaRPr lang="en-US" sz="2000" dirty="0">
              <a:latin typeface="+mn-lt"/>
            </a:endParaRPr>
          </a:p>
          <a:p>
            <a:pPr marL="0" indent="0">
              <a:buFont typeface="Arial" panose="020B0604020202020204" pitchFamily="34" charset="0"/>
              <a:buNone/>
              <a:defRPr/>
            </a:pPr>
            <a:r>
              <a:rPr lang="en-GB" sz="2000" dirty="0">
                <a:latin typeface="+mn-lt"/>
              </a:rPr>
              <a:t>3) Judgment phase (and sanctions/rewards)</a:t>
            </a:r>
          </a:p>
          <a:p>
            <a:pPr marL="0" indent="0">
              <a:buFont typeface="Arial" panose="020B0604020202020204" pitchFamily="34" charset="0"/>
              <a:buNone/>
              <a:defRPr/>
            </a:pPr>
            <a:endParaRPr lang="en-GB" sz="2000" dirty="0">
              <a:latin typeface="+mn-lt"/>
            </a:endParaRPr>
          </a:p>
          <a:p>
            <a:pPr marL="0" indent="0">
              <a:buNone/>
              <a:defRPr/>
            </a:pPr>
            <a:r>
              <a:rPr lang="en-GB" sz="2000" dirty="0"/>
              <a:t>Answerability, Responsibility, Enforcement (</a:t>
            </a:r>
            <a:r>
              <a:rPr lang="en-GB" sz="2000" dirty="0" err="1"/>
              <a:t>Bovens</a:t>
            </a:r>
            <a:r>
              <a:rPr lang="en-GB" sz="2000" dirty="0"/>
              <a:t>, 2008)</a:t>
            </a:r>
          </a:p>
          <a:p>
            <a:pPr marL="0" indent="0">
              <a:buFont typeface="Arial" panose="020B0604020202020204" pitchFamily="34" charset="0"/>
              <a:buNone/>
              <a:defRPr/>
            </a:pPr>
            <a:endParaRPr lang="nl-NL" sz="2000" dirty="0">
              <a:latin typeface="+mn-lt"/>
            </a:endParaRPr>
          </a:p>
        </p:txBody>
      </p:sp>
    </p:spTree>
    <p:extLst>
      <p:ext uri="{BB962C8B-B14F-4D97-AF65-F5344CB8AC3E}">
        <p14:creationId xmlns:p14="http://schemas.microsoft.com/office/powerpoint/2010/main" val="281311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346075" y="1697038"/>
            <a:ext cx="8408988" cy="4673600"/>
          </a:xfrm>
        </p:spPr>
        <p:txBody>
          <a:bodyPr lIns="91440"/>
          <a:lstStyle/>
          <a:p>
            <a:pPr marL="0" lvl="1" indent="0" eaLnBrk="1" hangingPunct="1">
              <a:lnSpc>
                <a:spcPct val="90000"/>
              </a:lnSpc>
              <a:buFont typeface="Wingdings" panose="05000000000000000000" pitchFamily="2" charset="2"/>
              <a:buNone/>
              <a:defRPr/>
            </a:pPr>
            <a:r>
              <a:rPr lang="en-GB" sz="2200" b="1" dirty="0"/>
              <a:t>What do we mean by ‘educational accountability’?</a:t>
            </a:r>
          </a:p>
          <a:p>
            <a:pPr marL="257175" lvl="1" indent="0">
              <a:buFont typeface="Wingdings" panose="05000000000000000000" pitchFamily="2" charset="2"/>
              <a:buNone/>
              <a:defRPr/>
            </a:pPr>
            <a:endParaRPr lang="en-GB" dirty="0"/>
          </a:p>
          <a:p>
            <a:pPr marL="457200" lvl="1" indent="0" eaLnBrk="1" hangingPunct="1">
              <a:lnSpc>
                <a:spcPct val="90000"/>
              </a:lnSpc>
              <a:buFont typeface="Arial" panose="020B0604020202020204" pitchFamily="34" charset="0"/>
              <a:buNone/>
              <a:defRPr/>
            </a:pPr>
            <a:r>
              <a:rPr lang="en-GB" dirty="0"/>
              <a:t>Three conceptualizations of accountability: </a:t>
            </a:r>
          </a:p>
          <a:p>
            <a:pPr lvl="1" eaLnBrk="1" hangingPunct="1">
              <a:lnSpc>
                <a:spcPct val="90000"/>
              </a:lnSpc>
              <a:defRPr/>
            </a:pPr>
            <a:r>
              <a:rPr lang="en-GB" dirty="0"/>
              <a:t>looking at accountability </a:t>
            </a:r>
            <a:r>
              <a:rPr lang="en-GB" i="1" dirty="0"/>
              <a:t>systems</a:t>
            </a:r>
            <a:r>
              <a:rPr lang="en-GB" dirty="0"/>
              <a:t> (or ‘mechanisms’) as a specific type of (high stake) intervention, </a:t>
            </a:r>
          </a:p>
          <a:p>
            <a:pPr lvl="1" eaLnBrk="1" hangingPunct="1">
              <a:lnSpc>
                <a:spcPct val="90000"/>
              </a:lnSpc>
              <a:defRPr/>
            </a:pPr>
            <a:r>
              <a:rPr lang="en-GB" dirty="0"/>
              <a:t>how these systems make people/organizations more accountable or answerable (accountability as an </a:t>
            </a:r>
            <a:r>
              <a:rPr lang="en-GB" i="1" dirty="0"/>
              <a:t>outcome</a:t>
            </a:r>
            <a:r>
              <a:rPr lang="en-GB" dirty="0"/>
              <a:t> in itself), and </a:t>
            </a:r>
          </a:p>
          <a:p>
            <a:pPr lvl="1" eaLnBrk="1" hangingPunct="1">
              <a:lnSpc>
                <a:spcPct val="90000"/>
              </a:lnSpc>
              <a:defRPr/>
            </a:pPr>
            <a:r>
              <a:rPr lang="en-GB" dirty="0"/>
              <a:t>viewing accountability from a perspective of </a:t>
            </a:r>
            <a:r>
              <a:rPr lang="en-GB" i="1" dirty="0"/>
              <a:t>relationships</a:t>
            </a:r>
            <a:r>
              <a:rPr lang="en-GB" dirty="0"/>
              <a:t> between actors (an organisation/person holding someone else to account). </a:t>
            </a:r>
          </a:p>
          <a:p>
            <a:pPr lvl="1" eaLnBrk="1" hangingPunct="1">
              <a:lnSpc>
                <a:spcPct val="90000"/>
              </a:lnSpc>
              <a:defRPr/>
            </a:pPr>
            <a:endParaRPr lang="en-GB" sz="2200" dirty="0"/>
          </a:p>
          <a:p>
            <a:pPr eaLnBrk="1" hangingPunct="1">
              <a:lnSpc>
                <a:spcPct val="90000"/>
              </a:lnSpc>
              <a:buFont typeface="Wingdings" panose="05000000000000000000" pitchFamily="2" charset="2"/>
              <a:buNone/>
              <a:defRPr/>
            </a:pPr>
            <a:endParaRPr lang="nl-NL" sz="2200" dirty="0"/>
          </a:p>
        </p:txBody>
      </p:sp>
      <p:sp>
        <p:nvSpPr>
          <p:cNvPr id="29699"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4171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18256"/>
            <a:ext cx="8229600" cy="894717"/>
          </a:xfrm>
        </p:spPr>
        <p:txBody>
          <a:bodyPr/>
          <a:lstStyle/>
          <a:p>
            <a:pPr eaLnBrk="1" hangingPunct="1"/>
            <a:r>
              <a:rPr lang="en-US" altLang="en-US" sz="3400" dirty="0"/>
              <a:t>Accountability versus learning/improvement as an outcome of inspection</a:t>
            </a:r>
          </a:p>
        </p:txBody>
      </p:sp>
      <p:sp>
        <p:nvSpPr>
          <p:cNvPr id="4099" name="Rectangle 3"/>
          <p:cNvSpPr>
            <a:spLocks noGrp="1" noChangeArrowheads="1"/>
          </p:cNvSpPr>
          <p:nvPr>
            <p:ph type="body" idx="1"/>
          </p:nvPr>
        </p:nvSpPr>
        <p:spPr>
          <a:xfrm>
            <a:off x="457200" y="3523348"/>
            <a:ext cx="8229600" cy="3500887"/>
          </a:xfrm>
        </p:spPr>
        <p:txBody>
          <a:bodyPr/>
          <a:lstStyle/>
          <a:p>
            <a:pPr eaLnBrk="1" hangingPunct="1">
              <a:lnSpc>
                <a:spcPct val="80000"/>
              </a:lnSpc>
              <a:defRPr/>
            </a:pPr>
            <a:r>
              <a:rPr lang="en-US" sz="2400" dirty="0"/>
              <a:t>Accountability: checking up on legislation, sanctions for ‘trespassing’</a:t>
            </a:r>
          </a:p>
          <a:p>
            <a:pPr marL="0" indent="0" eaLnBrk="1" hangingPunct="1">
              <a:lnSpc>
                <a:spcPct val="80000"/>
              </a:lnSpc>
              <a:buNone/>
              <a:defRPr/>
            </a:pPr>
            <a:endParaRPr lang="en-US" sz="2400" dirty="0"/>
          </a:p>
          <a:p>
            <a:pPr eaLnBrk="1" hangingPunct="1">
              <a:lnSpc>
                <a:spcPct val="80000"/>
              </a:lnSpc>
              <a:defRPr/>
            </a:pPr>
            <a:r>
              <a:rPr lang="en-US" sz="2400" dirty="0"/>
              <a:t>Improvement: evaluating quality of schools, feedback/support/advise (in liaison with other stakeholders)</a:t>
            </a:r>
          </a:p>
          <a:p>
            <a:pPr eaLnBrk="1" hangingPunct="1">
              <a:lnSpc>
                <a:spcPct val="80000"/>
              </a:lnSpc>
              <a:defRPr/>
            </a:pPr>
            <a:endParaRPr lang="en-US" sz="2200" dirty="0"/>
          </a:p>
          <a:p>
            <a:pPr eaLnBrk="1" hangingPunct="1">
              <a:lnSpc>
                <a:spcPct val="80000"/>
              </a:lnSpc>
              <a:defRPr/>
            </a:pPr>
            <a:endParaRPr lang="en-US" sz="2400" dirty="0"/>
          </a:p>
        </p:txBody>
      </p:sp>
    </p:spTree>
    <p:extLst>
      <p:ext uri="{BB962C8B-B14F-4D97-AF65-F5344CB8AC3E}">
        <p14:creationId xmlns:p14="http://schemas.microsoft.com/office/powerpoint/2010/main" val="278871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346075" y="1697038"/>
            <a:ext cx="8408988" cy="4673600"/>
          </a:xfrm>
        </p:spPr>
        <p:txBody>
          <a:bodyPr lIns="91440"/>
          <a:lstStyle/>
          <a:p>
            <a:pPr marL="257175" lvl="1" indent="0">
              <a:lnSpc>
                <a:spcPct val="80000"/>
              </a:lnSpc>
              <a:buFont typeface="Arial" panose="020B0604020202020204" pitchFamily="34" charset="0"/>
              <a:buNone/>
              <a:defRPr/>
            </a:pPr>
            <a:r>
              <a:rPr lang="en-GB" altLang="en-US" sz="2400" dirty="0"/>
              <a:t>Types of Educational Accountability </a:t>
            </a:r>
          </a:p>
          <a:p>
            <a:pPr marL="257175" lvl="1" indent="0">
              <a:lnSpc>
                <a:spcPct val="80000"/>
              </a:lnSpc>
              <a:buFont typeface="Wingdings" panose="05000000000000000000" pitchFamily="2" charset="2"/>
              <a:buNone/>
              <a:defRPr/>
            </a:pPr>
            <a:endParaRPr lang="en-GB" sz="2200" dirty="0"/>
          </a:p>
          <a:p>
            <a:pPr marL="457200" lvl="1" indent="0">
              <a:lnSpc>
                <a:spcPct val="80000"/>
              </a:lnSpc>
              <a:buFont typeface="Arial" panose="020B0604020202020204" pitchFamily="34" charset="0"/>
              <a:buNone/>
              <a:defRPr/>
            </a:pPr>
            <a:r>
              <a:rPr lang="en-GB" sz="2200" dirty="0"/>
              <a:t>According to goal, locus, focus:</a:t>
            </a:r>
          </a:p>
          <a:p>
            <a:pPr lvl="1">
              <a:lnSpc>
                <a:spcPct val="80000"/>
              </a:lnSpc>
              <a:defRPr/>
            </a:pPr>
            <a:r>
              <a:rPr lang="en-GB" sz="2200" dirty="0"/>
              <a:t>	Goal: control, support/improvement, liaison</a:t>
            </a:r>
          </a:p>
          <a:p>
            <a:pPr lvl="1">
              <a:lnSpc>
                <a:spcPct val="80000"/>
              </a:lnSpc>
              <a:defRPr/>
            </a:pPr>
            <a:r>
              <a:rPr lang="en-GB" sz="2200" dirty="0"/>
              <a:t>	Focus: input, processes, output, outcomes</a:t>
            </a:r>
          </a:p>
          <a:p>
            <a:pPr lvl="1">
              <a:lnSpc>
                <a:spcPct val="80000"/>
              </a:lnSpc>
              <a:defRPr/>
            </a:pPr>
            <a:r>
              <a:rPr lang="en-GB" sz="2200" dirty="0"/>
              <a:t>	Locus: who holds whom to account</a:t>
            </a:r>
          </a:p>
          <a:p>
            <a:pPr marL="457200" lvl="1" indent="0">
              <a:lnSpc>
                <a:spcPct val="80000"/>
              </a:lnSpc>
              <a:buFont typeface="Arial" panose="020B0604020202020204" pitchFamily="34" charset="0"/>
              <a:buNone/>
              <a:defRPr/>
            </a:pPr>
            <a:endParaRPr lang="en-GB" sz="2200" dirty="0"/>
          </a:p>
          <a:p>
            <a:pPr marL="457200" lvl="1" indent="0">
              <a:lnSpc>
                <a:spcPct val="80000"/>
              </a:lnSpc>
              <a:buFont typeface="Arial" panose="020B0604020202020204" pitchFamily="34" charset="0"/>
              <a:buNone/>
              <a:defRPr/>
            </a:pPr>
            <a:r>
              <a:rPr lang="en-GB" sz="2200" dirty="0"/>
              <a:t>Potential role conflicts when combining different goals?</a:t>
            </a:r>
          </a:p>
          <a:p>
            <a:pPr lvl="1">
              <a:lnSpc>
                <a:spcPct val="80000"/>
              </a:lnSpc>
              <a:buFontTx/>
              <a:buChar char="-"/>
              <a:defRPr/>
            </a:pPr>
            <a:r>
              <a:rPr lang="en-GB" sz="2200" dirty="0"/>
              <a:t>What do you think?</a:t>
            </a:r>
            <a:endParaRPr lang="en-US" sz="2200" dirty="0"/>
          </a:p>
          <a:p>
            <a:pPr marL="457200" lvl="1" indent="0">
              <a:lnSpc>
                <a:spcPct val="80000"/>
              </a:lnSpc>
              <a:buFont typeface="Arial" panose="020B0604020202020204" pitchFamily="34" charset="0"/>
              <a:buNone/>
              <a:defRPr/>
            </a:pPr>
            <a:endParaRPr lang="en-GB" sz="2200" dirty="0"/>
          </a:p>
        </p:txBody>
      </p:sp>
      <p:sp>
        <p:nvSpPr>
          <p:cNvPr id="41987"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
        <p:nvSpPr>
          <p:cNvPr id="41988" name="Rectangle 6"/>
          <p:cNvSpPr>
            <a:spLocks noChangeArrowheads="1"/>
          </p:cNvSpPr>
          <p:nvPr/>
        </p:nvSpPr>
        <p:spPr bwMode="auto">
          <a:xfrm>
            <a:off x="1835150" y="363538"/>
            <a:ext cx="7048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nl-NL" altLang="en-US" sz="3000" b="1">
              <a:solidFill>
                <a:srgbClr val="051B35"/>
              </a:solidFill>
              <a:latin typeface="Arial Narrow" panose="020B0606020202030204" pitchFamily="34" charset="0"/>
              <a:cs typeface="+mn-cs"/>
            </a:endParaRPr>
          </a:p>
        </p:txBody>
      </p:sp>
    </p:spTree>
    <p:extLst>
      <p:ext uri="{BB962C8B-B14F-4D97-AF65-F5344CB8AC3E}">
        <p14:creationId xmlns:p14="http://schemas.microsoft.com/office/powerpoint/2010/main" val="195288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346075" y="1697038"/>
            <a:ext cx="8408988" cy="4673600"/>
          </a:xfrm>
        </p:spPr>
        <p:txBody>
          <a:bodyPr lIns="91440"/>
          <a:lstStyle/>
          <a:p>
            <a:pPr marL="457200" lvl="1" indent="0">
              <a:lnSpc>
                <a:spcPct val="80000"/>
              </a:lnSpc>
              <a:buFont typeface="Arial" panose="020B0604020202020204" pitchFamily="34" charset="0"/>
              <a:buNone/>
              <a:defRPr/>
            </a:pPr>
            <a:r>
              <a:rPr lang="en-GB" sz="2200" dirty="0"/>
              <a:t>Potential role conflicts?</a:t>
            </a:r>
          </a:p>
          <a:p>
            <a:pPr lvl="1">
              <a:lnSpc>
                <a:spcPct val="80000"/>
              </a:lnSpc>
              <a:buFontTx/>
              <a:buChar char="-"/>
              <a:defRPr/>
            </a:pPr>
            <a:r>
              <a:rPr lang="en-GB" dirty="0"/>
              <a:t>Tension between control and support</a:t>
            </a:r>
            <a:endParaRPr lang="en-US" dirty="0"/>
          </a:p>
          <a:p>
            <a:pPr lvl="1">
              <a:lnSpc>
                <a:spcPct val="80000"/>
              </a:lnSpc>
              <a:buFontTx/>
              <a:buChar char="-"/>
              <a:defRPr/>
            </a:pPr>
            <a:r>
              <a:rPr lang="en-GB" dirty="0"/>
              <a:t>Tension between standardized procedures and need for tailor-made services</a:t>
            </a:r>
            <a:endParaRPr lang="en-US" dirty="0"/>
          </a:p>
          <a:p>
            <a:pPr marL="457200" lvl="1" indent="0">
              <a:lnSpc>
                <a:spcPct val="80000"/>
              </a:lnSpc>
              <a:buFont typeface="Arial" panose="020B0604020202020204" pitchFamily="34" charset="0"/>
              <a:buNone/>
              <a:defRPr/>
            </a:pPr>
            <a:endParaRPr lang="en-GB" sz="2200" dirty="0"/>
          </a:p>
        </p:txBody>
      </p:sp>
      <p:sp>
        <p:nvSpPr>
          <p:cNvPr id="41987"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
        <p:nvSpPr>
          <p:cNvPr id="41988" name="Rectangle 6"/>
          <p:cNvSpPr>
            <a:spLocks noChangeArrowheads="1"/>
          </p:cNvSpPr>
          <p:nvPr/>
        </p:nvSpPr>
        <p:spPr bwMode="auto">
          <a:xfrm>
            <a:off x="1835150" y="363538"/>
            <a:ext cx="7048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nl-NL" altLang="en-US" sz="3000" b="1">
              <a:solidFill>
                <a:srgbClr val="051B35"/>
              </a:solidFill>
              <a:latin typeface="Arial Narrow" panose="020B0606020202030204" pitchFamily="34" charset="0"/>
              <a:cs typeface="+mn-cs"/>
            </a:endParaRPr>
          </a:p>
        </p:txBody>
      </p:sp>
    </p:spTree>
    <p:extLst>
      <p:ext uri="{BB962C8B-B14F-4D97-AF65-F5344CB8AC3E}">
        <p14:creationId xmlns:p14="http://schemas.microsoft.com/office/powerpoint/2010/main" val="157170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quarter" idx="10"/>
          </p:nvPr>
        </p:nvSpPr>
        <p:spPr>
          <a:xfrm>
            <a:off x="346075" y="1697038"/>
            <a:ext cx="8408988" cy="4673600"/>
          </a:xfrm>
        </p:spPr>
        <p:txBody>
          <a:bodyPr lIns="91440"/>
          <a:lstStyle/>
          <a:p>
            <a:pPr marL="457200" lvl="1" indent="0">
              <a:lnSpc>
                <a:spcPct val="80000"/>
              </a:lnSpc>
              <a:buFont typeface="Arial" panose="020B0604020202020204" pitchFamily="34" charset="0"/>
              <a:buNone/>
              <a:defRPr/>
            </a:pPr>
            <a:r>
              <a:rPr lang="en-GB" sz="2200" dirty="0"/>
              <a:t>Now let’s look at school self-evaluation…</a:t>
            </a:r>
          </a:p>
          <a:p>
            <a:pPr marL="457200" lvl="1" indent="0">
              <a:lnSpc>
                <a:spcPct val="80000"/>
              </a:lnSpc>
              <a:buFont typeface="Arial" panose="020B0604020202020204" pitchFamily="34" charset="0"/>
              <a:buNone/>
              <a:defRPr/>
            </a:pPr>
            <a:endParaRPr lang="en-GB" sz="2200" dirty="0"/>
          </a:p>
          <a:p>
            <a:pPr marL="457200" lvl="1" indent="0">
              <a:lnSpc>
                <a:spcPct val="80000"/>
              </a:lnSpc>
              <a:buFont typeface="Arial" panose="020B0604020202020204" pitchFamily="34" charset="0"/>
              <a:buNone/>
              <a:defRPr/>
            </a:pPr>
            <a:r>
              <a:rPr lang="en-GB" sz="2200" dirty="0"/>
              <a:t>When is an evaluation a ‘school self-evaluation’ and when is it an external evaluation?</a:t>
            </a:r>
          </a:p>
          <a:p>
            <a:pPr marL="457200" lvl="1" indent="0">
              <a:lnSpc>
                <a:spcPct val="80000"/>
              </a:lnSpc>
              <a:buFont typeface="Arial" panose="020B0604020202020204" pitchFamily="34" charset="0"/>
              <a:buNone/>
              <a:defRPr/>
            </a:pPr>
            <a:endParaRPr lang="en-GB" sz="2200" dirty="0"/>
          </a:p>
          <a:p>
            <a:pPr marL="457200" lvl="1" indent="0">
              <a:lnSpc>
                <a:spcPct val="80000"/>
              </a:lnSpc>
              <a:buFont typeface="Arial" panose="020B0604020202020204" pitchFamily="34" charset="0"/>
              <a:buNone/>
              <a:defRPr/>
            </a:pPr>
            <a:endParaRPr lang="en-GB" sz="2200" dirty="0"/>
          </a:p>
        </p:txBody>
      </p:sp>
      <p:sp>
        <p:nvSpPr>
          <p:cNvPr id="41987" name="Text Placeholder 1"/>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GB" altLang="en-US"/>
          </a:p>
        </p:txBody>
      </p:sp>
      <p:sp>
        <p:nvSpPr>
          <p:cNvPr id="41988" name="Rectangle 6"/>
          <p:cNvSpPr>
            <a:spLocks noChangeArrowheads="1"/>
          </p:cNvSpPr>
          <p:nvPr/>
        </p:nvSpPr>
        <p:spPr bwMode="auto">
          <a:xfrm>
            <a:off x="1835150" y="363538"/>
            <a:ext cx="7048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nl-NL" altLang="en-US" sz="3000" b="1">
              <a:solidFill>
                <a:srgbClr val="051B35"/>
              </a:solidFill>
              <a:latin typeface="Arial Narrow" panose="020B0606020202030204" pitchFamily="34" charset="0"/>
              <a:cs typeface="+mn-cs"/>
            </a:endParaRPr>
          </a:p>
        </p:txBody>
      </p:sp>
    </p:spTree>
    <p:extLst>
      <p:ext uri="{BB962C8B-B14F-4D97-AF65-F5344CB8AC3E}">
        <p14:creationId xmlns:p14="http://schemas.microsoft.com/office/powerpoint/2010/main" val="2655464979"/>
      </p:ext>
    </p:extLst>
  </p:cSld>
  <p:clrMapOvr>
    <a:masterClrMapping/>
  </p:clrMapOvr>
</p:sld>
</file>

<file path=ppt/theme/theme1.xml><?xml version="1.0" encoding="utf-8"?>
<a:theme xmlns:a="http://schemas.openxmlformats.org/drawingml/2006/main" name="L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ES_Presentation_LEPL_6_Feb_2014.pot [Compatibility Mode]" id="{6C3B949A-1EAB-441E-ABA9-FD0068F73113}" vid="{7A20B4D9-A5AD-4C7A-A3B5-3955734DD0C0}"/>
    </a:ext>
  </a:extLst>
</a:theme>
</file>

<file path=ppt/theme/theme12.xml><?xml version="1.0" encoding="utf-8"?>
<a:theme xmlns:a="http://schemas.openxmlformats.org/drawingml/2006/main" name="1_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IoE PowerPoint">
  <a:themeElements>
    <a:clrScheme name="2_IoE PowerPoint 5">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fontScheme name="2_IoE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IoE PowerPoint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2_IoE PowerPoint 2">
        <a:dk1>
          <a:srgbClr val="000000"/>
        </a:dk1>
        <a:lt1>
          <a:srgbClr val="FFFFFF"/>
        </a:lt1>
        <a:dk2>
          <a:srgbClr val="578F15"/>
        </a:dk2>
        <a:lt2>
          <a:srgbClr val="DDDDDD"/>
        </a:lt2>
        <a:accent1>
          <a:srgbClr val="E6EFDC"/>
        </a:accent1>
        <a:accent2>
          <a:srgbClr val="578F15"/>
        </a:accent2>
        <a:accent3>
          <a:srgbClr val="FFFFFF"/>
        </a:accent3>
        <a:accent4>
          <a:srgbClr val="000000"/>
        </a:accent4>
        <a:accent5>
          <a:srgbClr val="F0F6EB"/>
        </a:accent5>
        <a:accent6>
          <a:srgbClr val="4E8112"/>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2_IoE PowerPoint 3">
        <a:dk1>
          <a:srgbClr val="000000"/>
        </a:dk1>
        <a:lt1>
          <a:srgbClr val="FFFFFF"/>
        </a:lt1>
        <a:dk2>
          <a:srgbClr val="00B3AA"/>
        </a:dk2>
        <a:lt2>
          <a:srgbClr val="DDDDDD"/>
        </a:lt2>
        <a:accent1>
          <a:srgbClr val="D9F4F3"/>
        </a:accent1>
        <a:accent2>
          <a:srgbClr val="00B3AA"/>
        </a:accent2>
        <a:accent3>
          <a:srgbClr val="FFFFFF"/>
        </a:accent3>
        <a:accent4>
          <a:srgbClr val="000000"/>
        </a:accent4>
        <a:accent5>
          <a:srgbClr val="E9F8F8"/>
        </a:accent5>
        <a:accent6>
          <a:srgbClr val="00A29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2_IoE PowerPoint 4">
        <a:dk1>
          <a:srgbClr val="000000"/>
        </a:dk1>
        <a:lt1>
          <a:srgbClr val="FFFFFF"/>
        </a:lt1>
        <a:dk2>
          <a:srgbClr val="AEAFAB"/>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2_IoE PowerPoint 5">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2_IoE PowerPoint 6">
        <a:dk1>
          <a:srgbClr val="000000"/>
        </a:dk1>
        <a:lt1>
          <a:srgbClr val="FFFFFF"/>
        </a:lt1>
        <a:dk2>
          <a:srgbClr val="008FE0"/>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ky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Yellow">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rang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urpl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ton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IOE-Net Document" ma:contentTypeID="0x0101003C6433750ECB5A49A2B0F8B7F0D600E000508F965A44D00B4BB5F97D405736E133" ma:contentTypeVersion="7" ma:contentTypeDescription="" ma:contentTypeScope="" ma:versionID="849809ea6dcb1261241d6a9a69473d50">
  <xsd:schema xmlns:xsd="http://www.w3.org/2001/XMLSchema" xmlns:xs="http://www.w3.org/2001/XMLSchema" xmlns:p="http://schemas.microsoft.com/office/2006/metadata/properties" xmlns:ns1="http://schemas.microsoft.com/sharepoint/v3" xmlns:ns2="1f70c37c-c3dd-452e-8808-84ca52e5f108" targetNamespace="http://schemas.microsoft.com/office/2006/metadata/properties" ma:root="true" ma:fieldsID="17997155ec8a0f7180f991f9e5460b9c" ns1:_="" ns2:_="">
    <xsd:import namespace="http://schemas.microsoft.com/sharepoint/v3"/>
    <xsd:import namespace="1f70c37c-c3dd-452e-8808-84ca52e5f108"/>
    <xsd:element name="properties">
      <xsd:complexType>
        <xsd:sequence>
          <xsd:element name="documentManagement">
            <xsd:complexType>
              <xsd:all>
                <xsd:element ref="ns2:IOENetDocumentType"/>
                <xsd:element ref="ns1:ol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9" nillable="true" ma:displayName="Department"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0c37c-c3dd-452e-8808-84ca52e5f108" elementFormDefault="qualified">
    <xsd:import namespace="http://schemas.microsoft.com/office/2006/documentManagement/types"/>
    <xsd:import namespace="http://schemas.microsoft.com/office/infopath/2007/PartnerControls"/>
    <xsd:element name="IOENetDocumentType" ma:index="8" ma:displayName="IOE-Net Document Type" ma:format="Dropdown" ma:internalName="IOENetDocumentType" ma:readOnly="false">
      <xsd:simpleType>
        <xsd:restriction base="dms:Choice">
          <xsd:enumeration value="Agreement"/>
          <xsd:enumeration value="Form"/>
          <xsd:enumeration value="Guideline"/>
          <xsd:enumeration value="Policy"/>
          <xsd:enumeration value="Presentation"/>
          <xsd:enumeration value="Report"/>
          <xsd:enumeration value="Strategy"/>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D6ABB17C-1081-41D3-9809-558BFD7AF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70c37c-c3dd-452e-8808-84ca52e5f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4C293-62A5-490D-83AD-D57271ED98B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6232</TotalTime>
  <Words>2274</Words>
  <Application>Microsoft Office PowerPoint</Application>
  <PresentationFormat>Presentación en pantalla (4:3)</PresentationFormat>
  <Paragraphs>298</Paragraphs>
  <Slides>37</Slides>
  <Notes>31</Notes>
  <HiddenSlides>0</HiddenSlides>
  <MMClips>1</MMClips>
  <ScaleCrop>false</ScaleCrop>
  <HeadingPairs>
    <vt:vector size="4" baseType="variant">
      <vt:variant>
        <vt:lpstr>Tema</vt:lpstr>
      </vt:variant>
      <vt:variant>
        <vt:i4>16</vt:i4>
      </vt:variant>
      <vt:variant>
        <vt:lpstr>Títulos de diapositiva</vt:lpstr>
      </vt:variant>
      <vt:variant>
        <vt:i4>37</vt:i4>
      </vt:variant>
    </vt:vector>
  </HeadingPairs>
  <TitlesOfParts>
    <vt:vector size="53" baseType="lpstr">
      <vt:lpstr>Light Blue</vt:lpstr>
      <vt:lpstr>Blue Celeste</vt:lpstr>
      <vt:lpstr>Bright Blue</vt:lpstr>
      <vt:lpstr>Sky Blue</vt:lpstr>
      <vt:lpstr>Yellow</vt:lpstr>
      <vt:lpstr>Orange</vt:lpstr>
      <vt:lpstr>Pink</vt:lpstr>
      <vt:lpstr>Purple</vt:lpstr>
      <vt:lpstr>Stone</vt:lpstr>
      <vt:lpstr>Light Green</vt:lpstr>
      <vt:lpstr>1_Blue Celeste</vt:lpstr>
      <vt:lpstr>1_Light Green</vt:lpstr>
      <vt:lpstr>2_Light Green</vt:lpstr>
      <vt:lpstr>1_Pink</vt:lpstr>
      <vt:lpstr>3_IoE PowerPoint</vt:lpstr>
      <vt:lpstr>Default Design</vt:lpstr>
      <vt:lpstr>Inspection and school self-evaluation for change;  Do inspection and evaluation lead to improvement?  Dr. Melanie Ehren </vt:lpstr>
      <vt:lpstr>Presentación de PowerPoint</vt:lpstr>
      <vt:lpstr>Presentación de PowerPoint</vt:lpstr>
      <vt:lpstr>So… what do we mean by ‘educational accountability’? Different conceptualizations: </vt:lpstr>
      <vt:lpstr>Presentación de PowerPoint</vt:lpstr>
      <vt:lpstr>Accountability versus learning/improvement as an outcome of inspection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Defining inspections:</vt:lpstr>
      <vt:lpstr>Inspection systems vary:</vt:lpstr>
      <vt:lpstr>Advance organizer: Which effects and side effects of inspections do you see/expect? </vt:lpstr>
      <vt:lpstr>   Literature review</vt:lpstr>
      <vt:lpstr>Presentación de PowerPoint</vt:lpstr>
      <vt:lpstr>Presentación de PowerPoint</vt:lpstr>
      <vt:lpstr>Presentación de PowerPoint</vt:lpstr>
      <vt:lpstr>Presentación de PowerPoint</vt:lpstr>
      <vt:lpstr>Impact of school inspections on school self evaluation:  </vt:lpstr>
      <vt:lpstr>However…</vt:lpstr>
      <vt:lpstr>Presentación de PowerPoint</vt:lpstr>
      <vt:lpstr>However…</vt:lpstr>
      <vt:lpstr>Presentación de PowerPoint</vt:lpstr>
      <vt:lpstr>Side effects of school inspections: </vt:lpstr>
      <vt:lpstr>Presentación de PowerPoint</vt:lpstr>
      <vt:lpstr>Presentación de PowerPoint</vt:lpstr>
      <vt:lpstr>Presentación de PowerPoint</vt:lpstr>
      <vt:lpstr>Evidence of side effects</vt:lpstr>
      <vt:lpstr>Summing up</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(IOE) powerpoint presentation template</dc:title>
  <dc:creator>Paul2</dc:creator>
  <cp:lastModifiedBy>Aliaga Ugarte, Rosa</cp:lastModifiedBy>
  <cp:revision>575</cp:revision>
  <cp:lastPrinted>2018-04-25T12:00:12Z</cp:lastPrinted>
  <dcterms:created xsi:type="dcterms:W3CDTF">2013-09-17T12:18:35Z</dcterms:created>
  <dcterms:modified xsi:type="dcterms:W3CDTF">2018-06-05T10:27:35Z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l_Department">
    <vt:lpwstr>External Relations</vt:lpwstr>
  </property>
  <property fmtid="{D5CDD505-2E9C-101B-9397-08002B2CF9AE}" pid="3" name="IOENetDocumentType">
    <vt:lpwstr>Presentation</vt:lpwstr>
  </property>
</Properties>
</file>