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69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6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71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1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13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83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72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7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4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FD08-998A-4DD1-82F6-45B65E3D0845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dibujo, alimentos, fruta&#10;&#10;Descripción generada con confianza muy alta">
            <a:extLst>
              <a:ext uri="{FF2B5EF4-FFF2-40B4-BE49-F238E27FC236}">
                <a16:creationId xmlns:a16="http://schemas.microsoft.com/office/drawing/2014/main" id="{E46612C9-DE87-46A5-9AF8-EA2883D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6" y="387290"/>
            <a:ext cx="1508903" cy="1995936"/>
          </a:xfrm>
          <a:prstGeom prst="rect">
            <a:avLst/>
          </a:prstGeom>
        </p:spPr>
      </p:pic>
      <p:pic>
        <p:nvPicPr>
          <p:cNvPr id="4" name="Imagen 4" descr="Imagen que contiene verde, sostener, dibujo, pelota&#10;&#10;Descripción generada con confianza muy alta">
            <a:extLst>
              <a:ext uri="{FF2B5EF4-FFF2-40B4-BE49-F238E27FC236}">
                <a16:creationId xmlns:a16="http://schemas.microsoft.com/office/drawing/2014/main" id="{E06CF6BD-8F42-486D-AC90-D9290464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77" y="386393"/>
            <a:ext cx="9577297" cy="12179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82276" y="3424202"/>
            <a:ext cx="9577297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lstStyle/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IMÁGENES NUEVOS CONSUMOS</a:t>
            </a:r>
          </a:p>
          <a:p>
            <a:pPr algn="ctr"/>
            <a:endParaRPr lang="es-ES" sz="3200" b="1" dirty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PARTE 2</a:t>
            </a: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8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0235" y="358052"/>
            <a:ext cx="5263256" cy="5460857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1856076"/>
            <a:ext cx="44100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8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2162" y="1052945"/>
            <a:ext cx="5265073" cy="5416262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45382" y="378112"/>
            <a:ext cx="5288539" cy="51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6447" y="375371"/>
            <a:ext cx="5921952" cy="4155065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17127" y="3969789"/>
            <a:ext cx="6066675" cy="25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704676" y="326014"/>
            <a:ext cx="5141941" cy="3636386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76109" y="2618509"/>
            <a:ext cx="5398078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2840" y="527771"/>
            <a:ext cx="5893377" cy="3323793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08619" y="2867891"/>
            <a:ext cx="5117494" cy="35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1180" y="387436"/>
            <a:ext cx="4560311" cy="3346363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50183" y="2618509"/>
            <a:ext cx="5060806" cy="374419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1664709" y="3557156"/>
            <a:ext cx="5151727" cy="33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8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9" y="427759"/>
            <a:ext cx="4026621" cy="4518314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916680" y="900545"/>
            <a:ext cx="5400993" cy="54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1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Panorámica</PresentationFormat>
  <Paragraphs>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Cordoba Ruiz, Irantzu</dc:creator>
  <cp:lastModifiedBy>Fernandez Lopez, Mª Lorena</cp:lastModifiedBy>
  <cp:revision>3</cp:revision>
  <dcterms:created xsi:type="dcterms:W3CDTF">2020-06-17T08:00:23Z</dcterms:created>
  <dcterms:modified xsi:type="dcterms:W3CDTF">2020-09-22T11:18:14Z</dcterms:modified>
</cp:coreProperties>
</file>