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C1D1-8F06-4103-9E8F-73465A0AED55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454B9-58E6-47CC-965F-DB029E055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5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85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846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316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76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6646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423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07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15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139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25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105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3947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243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902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823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774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8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558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612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071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12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01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69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93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31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712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91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70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4EBF-4794-49B2-9CEA-0752898F70B8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44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7366E-8F04-4749-AB3B-E5A71CE5A353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96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2" y="1140032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IDEAS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ERRÓNEAS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CIGARRILLO ELECTRÓNICO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5" name="Llamada de nube 4"/>
          <p:cNvSpPr/>
          <p:nvPr/>
        </p:nvSpPr>
        <p:spPr>
          <a:xfrm>
            <a:off x="7053943" y="356260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sólo aroma…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1262" y="3147766"/>
            <a:ext cx="110353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sólo.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 sabores se obtienen de productos químicos.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Aunque algunos sabores son seguros para su consumo por vía oral, no lo son para inhalar. La inhalación de estos productos químicos aromatizantes puede dañar los pulmones.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81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2" y="1140032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IDEAS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ERRÓNEAS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CIGARRILLO ELECTRÓNICO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5" name="Llamada de nube 4"/>
          <p:cNvSpPr/>
          <p:nvPr/>
        </p:nvSpPr>
        <p:spPr>
          <a:xfrm>
            <a:off x="7089569" y="356260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sólo vapor de agua…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1262" y="3147766"/>
            <a:ext cx="110353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lo 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vapeo puede exponer los pulmones a sustancias químicas nocivas como formaldehído, acetaldehído y acroleína, que causan daño pulmonar irreversible.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2" y="5809884"/>
            <a:ext cx="561975" cy="771525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871" y="5914659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30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2" y="1140032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IDEAS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ERRÓNEAS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CIGARRILLO ELECTRÓNICO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1262" y="3599029"/>
            <a:ext cx="11035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nicotina crea adicción.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vapear la nicotina llega al cerebro en 10 segundos. El cerebro de una persona adolescente está todavía en desarrollo, lo que hace que sea más vulnerable a la nicotina y a su adicción.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Llamada de nube 6"/>
          <p:cNvSpPr/>
          <p:nvPr/>
        </p:nvSpPr>
        <p:spPr>
          <a:xfrm>
            <a:off x="7065819" y="356260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me voy a enganchar…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958" y="5880222"/>
            <a:ext cx="561975" cy="771525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89" y="5932609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345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2" y="1140032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IDEAS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ERRÓNEAS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CIGARRILLO ELECTRÓNICO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1262" y="3599029"/>
            <a:ext cx="110353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nicotina es dañina.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exposición a la nicotina durante la adolescencia puede alterar el desarrollo normal del cerebro y puede tener efectos duraderos, como el aumento de la impulsividad y los trastornos del estado de ánimo.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Llamada de nube 6"/>
          <p:cNvSpPr/>
          <p:nvPr/>
        </p:nvSpPr>
        <p:spPr>
          <a:xfrm>
            <a:off x="7226136" y="356260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nicotina no me hace tanto daño…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4" y="5915392"/>
            <a:ext cx="561975" cy="771525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150" y="5967779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169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2" y="1140032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IDEAS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ERRÓNEAS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CIGARRILLO ELECTRÓNICO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1262" y="3278396"/>
            <a:ext cx="110353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reduce el estrés.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 cigarrillos electrónicos no atenúan el estrés ni producen ningún beneficio.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adicción a la nicotina puede empeorar la sensación de estrés, ya que los síntomas de la abstinencia imitan a los del estrés. 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Llamada de nube 6"/>
          <p:cNvSpPr/>
          <p:nvPr/>
        </p:nvSpPr>
        <p:spPr>
          <a:xfrm>
            <a:off x="7226136" y="356260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Vapear me relaja……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288" y="5923191"/>
            <a:ext cx="561975" cy="771525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36" y="6027966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67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2" y="1140032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IDEAS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ERRÓNEAS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CIGARRILLO ELECTRÓNICO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05641" y="3765285"/>
            <a:ext cx="11035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Todos los productos de tabaco son perjudiciales para la salud 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el peligro de adicción aumenta en la juventud.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Llamada de nube 6"/>
          <p:cNvSpPr/>
          <p:nvPr/>
        </p:nvSpPr>
        <p:spPr>
          <a:xfrm>
            <a:off x="7226136" y="356260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Hay otros productos de tabaco más dañinos……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53" y="5762439"/>
            <a:ext cx="561975" cy="771525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766" y="5867214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103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C5CB6815B273C4B80E01393D09E15C6" ma:contentTypeVersion="12" ma:contentTypeDescription="Crear nuevo documento." ma:contentTypeScope="" ma:versionID="f5961f8b12d9ee82128233875107955f">
  <xsd:schema xmlns:xsd="http://www.w3.org/2001/XMLSchema" xmlns:xs="http://www.w3.org/2001/XMLSchema" xmlns:p="http://schemas.microsoft.com/office/2006/metadata/properties" xmlns:ns2="2520add2-b48b-4386-b131-4f04ca11ce28" xmlns:ns3="c9d732bd-f9f6-4982-a6a0-328fd5276723" targetNamespace="http://schemas.microsoft.com/office/2006/metadata/properties" ma:root="true" ma:fieldsID="8c501a7435a9b4349245d6cc98c18830" ns2:_="" ns3:_="">
    <xsd:import namespace="2520add2-b48b-4386-b131-4f04ca11ce28"/>
    <xsd:import namespace="c9d732bd-f9f6-4982-a6a0-328fd52767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0add2-b48b-4386-b131-4f04ca11c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732bd-f9f6-4982-a6a0-328fd52767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E73815-B2B4-4EF7-93FD-4718FEB9645C}">
  <ds:schemaRefs>
    <ds:schemaRef ds:uri="2520add2-b48b-4386-b131-4f04ca11ce2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9d732bd-f9f6-4982-a6a0-328fd527672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AEFF15C-4804-4CE7-BE28-BB9EB1290B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0add2-b48b-4386-b131-4f04ca11ce28"/>
    <ds:schemaRef ds:uri="c9d732bd-f9f6-4982-a6a0-328fd52767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5CC5B8-57D1-4130-904D-87702A3E43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278</Words>
  <Application>Microsoft Office PowerPoint</Application>
  <PresentationFormat>Panorámica</PresentationFormat>
  <Paragraphs>37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Berlin Sans FB Demi</vt:lpstr>
      <vt:lpstr>Calibri</vt:lpstr>
      <vt:lpstr>Calibri Light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Cordoba Ruiz, Irantzu</dc:creator>
  <cp:lastModifiedBy>Fernandez Lopez, Mª Lorena</cp:lastModifiedBy>
  <cp:revision>3</cp:revision>
  <dcterms:created xsi:type="dcterms:W3CDTF">2020-05-25T12:24:23Z</dcterms:created>
  <dcterms:modified xsi:type="dcterms:W3CDTF">2020-09-21T12:00:33Z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0x0101001C5CB6815B273C4B80E01393D09E15C6</vt:lpwstr>
  </property>
</Properties>
</file>