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1" r:id="rId6"/>
    <p:sldId id="309" r:id="rId7"/>
    <p:sldId id="310" r:id="rId8"/>
    <p:sldId id="315" r:id="rId9"/>
    <p:sldId id="312" r:id="rId10"/>
    <p:sldId id="332" r:id="rId11"/>
    <p:sldId id="314" r:id="rId12"/>
    <p:sldId id="311" r:id="rId13"/>
    <p:sldId id="337" r:id="rId14"/>
    <p:sldId id="316" r:id="rId15"/>
    <p:sldId id="334" r:id="rId16"/>
    <p:sldId id="317" r:id="rId17"/>
    <p:sldId id="327" r:id="rId18"/>
    <p:sldId id="320" r:id="rId19"/>
    <p:sldId id="330" r:id="rId20"/>
    <p:sldId id="328" r:id="rId21"/>
    <p:sldId id="329" r:id="rId22"/>
    <p:sldId id="321" r:id="rId23"/>
    <p:sldId id="325" r:id="rId24"/>
    <p:sldId id="335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A MOZO AVELLANED" initials="CMA" lastIdx="4" clrIdx="0">
    <p:extLst>
      <p:ext uri="{19B8F6BF-5375-455C-9EA6-DF929625EA0E}">
        <p15:presenceInfo xmlns:p15="http://schemas.microsoft.com/office/powerpoint/2012/main" userId="S-1-5-21-3957148863-1721901046-757422038-29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1B6"/>
    <a:srgbClr val="33CCCC"/>
    <a:srgbClr val="3399FF"/>
    <a:srgbClr val="5FACBC"/>
    <a:srgbClr val="00FFFF"/>
    <a:srgbClr val="00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BF385-62F2-B01D-607C-9BCF3E119906}" v="161" dt="2020-12-02T19:10:48.778"/>
    <p1510:client id="{76E1C368-AA47-E925-15E6-9FC7FBD2D0C2}" v="272" dt="2020-04-06T07:13:33.121"/>
    <p1510:client id="{9EF13835-A1D3-4087-A0F1-EA5681D435CD}" v="18" dt="2020-11-29T19:09:41.095"/>
    <p1510:client id="{DD3B2C5D-0A9F-9790-2813-87B15142C085}" v="99" dt="2020-04-06T07:50:11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3" autoAdjust="0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nda Gauna, Fatima" userId="S::f-baranda@euskadi.eus::0bf1d7cf-6138-4815-9c22-811c474799c6" providerId="AD" clId="Web-{76E1C368-AA47-E925-15E6-9FC7FBD2D0C2}"/>
    <pc:docChg chg="addSld delSld modSld">
      <pc:chgData name="Baranda Gauna, Fatima" userId="S::f-baranda@euskadi.eus::0bf1d7cf-6138-4815-9c22-811c474799c6" providerId="AD" clId="Web-{76E1C368-AA47-E925-15E6-9FC7FBD2D0C2}" dt="2020-04-06T07:13:33.121" v="258" actId="14100"/>
      <pc:docMkLst>
        <pc:docMk/>
      </pc:docMkLst>
      <pc:sldChg chg="addSp modSp new del mod setBg">
        <pc:chgData name="Baranda Gauna, Fatima" userId="S::f-baranda@euskadi.eus::0bf1d7cf-6138-4815-9c22-811c474799c6" providerId="AD" clId="Web-{76E1C368-AA47-E925-15E6-9FC7FBD2D0C2}" dt="2020-04-06T06:31:57.172" v="7"/>
        <pc:sldMkLst>
          <pc:docMk/>
          <pc:sldMk cId="2428546584" sldId="269"/>
        </pc:sldMkLst>
        <pc:picChg chg="add mod">
          <ac:chgData name="Baranda Gauna, Fatima" userId="S::f-baranda@euskadi.eus::0bf1d7cf-6138-4815-9c22-811c474799c6" providerId="AD" clId="Web-{76E1C368-AA47-E925-15E6-9FC7FBD2D0C2}" dt="2020-04-06T06:30:39.062" v="6" actId="14100"/>
          <ac:picMkLst>
            <pc:docMk/>
            <pc:sldMk cId="2428546584" sldId="269"/>
            <ac:picMk id="2" creationId="{E56C147D-A0E5-457D-B7D8-BC415A5B9B49}"/>
          </ac:picMkLst>
        </pc:picChg>
      </pc:sldChg>
      <pc:sldChg chg="addSp modSp new">
        <pc:chgData name="Baranda Gauna, Fatima" userId="S::f-baranda@euskadi.eus::0bf1d7cf-6138-4815-9c22-811c474799c6" providerId="AD" clId="Web-{76E1C368-AA47-E925-15E6-9FC7FBD2D0C2}" dt="2020-04-06T07:00:59.116" v="179" actId="14100"/>
        <pc:sldMkLst>
          <pc:docMk/>
          <pc:sldMk cId="3728731341" sldId="269"/>
        </pc:sldMkLst>
        <pc:picChg chg="add mod">
          <ac:chgData name="Baranda Gauna, Fatima" userId="S::f-baranda@euskadi.eus::0bf1d7cf-6138-4815-9c22-811c474799c6" providerId="AD" clId="Web-{76E1C368-AA47-E925-15E6-9FC7FBD2D0C2}" dt="2020-04-06T07:00:59.116" v="179" actId="14100"/>
          <ac:picMkLst>
            <pc:docMk/>
            <pc:sldMk cId="3728731341" sldId="269"/>
            <ac:picMk id="2" creationId="{F51EE04F-3BA8-41CA-950E-DC4E3271F74B}"/>
          </ac:picMkLst>
        </pc:picChg>
      </pc:sldChg>
      <pc:sldChg chg="addSp delSp modSp new">
        <pc:chgData name="Baranda Gauna, Fatima" userId="S::f-baranda@euskadi.eus::0bf1d7cf-6138-4815-9c22-811c474799c6" providerId="AD" clId="Web-{76E1C368-AA47-E925-15E6-9FC7FBD2D0C2}" dt="2020-04-06T07:01:38.636" v="183" actId="14100"/>
        <pc:sldMkLst>
          <pc:docMk/>
          <pc:sldMk cId="4185622513" sldId="270"/>
        </pc:sldMkLst>
        <pc:spChg chg="add mod">
          <ac:chgData name="Baranda Gauna, Fatima" userId="S::f-baranda@euskadi.eus::0bf1d7cf-6138-4815-9c22-811c474799c6" providerId="AD" clId="Web-{76E1C368-AA47-E925-15E6-9FC7FBD2D0C2}" dt="2020-04-06T06:45:45.751" v="101" actId="20577"/>
          <ac:spMkLst>
            <pc:docMk/>
            <pc:sldMk cId="4185622513" sldId="270"/>
            <ac:spMk id="2" creationId="{9FAC5442-8D44-46DF-99E7-15241A6AE125}"/>
          </ac:spMkLst>
        </pc:spChg>
        <pc:picChg chg="add del mod">
          <ac:chgData name="Baranda Gauna, Fatima" userId="S::f-baranda@euskadi.eus::0bf1d7cf-6138-4815-9c22-811c474799c6" providerId="AD" clId="Web-{76E1C368-AA47-E925-15E6-9FC7FBD2D0C2}" dt="2020-04-06T06:47:32.188" v="103"/>
          <ac:picMkLst>
            <pc:docMk/>
            <pc:sldMk cId="4185622513" sldId="270"/>
            <ac:picMk id="3" creationId="{108C3CC8-E37A-4F9F-8BA1-55FF80BDAF39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6:48:19.470" v="112"/>
          <ac:picMkLst>
            <pc:docMk/>
            <pc:sldMk cId="4185622513" sldId="270"/>
            <ac:picMk id="5" creationId="{4DF595E0-1340-4D28-B605-8915EB9435BF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6:51:46.938" v="123"/>
          <ac:picMkLst>
            <pc:docMk/>
            <pc:sldMk cId="4185622513" sldId="270"/>
            <ac:picMk id="7" creationId="{4D8593BC-E14B-4AF4-A357-AE8C7E00213B}"/>
          </ac:picMkLst>
        </pc:picChg>
        <pc:picChg chg="add mod">
          <ac:chgData name="Baranda Gauna, Fatima" userId="S::f-baranda@euskadi.eus::0bf1d7cf-6138-4815-9c22-811c474799c6" providerId="AD" clId="Web-{76E1C368-AA47-E925-15E6-9FC7FBD2D0C2}" dt="2020-04-06T07:01:38.636" v="183" actId="14100"/>
          <ac:picMkLst>
            <pc:docMk/>
            <pc:sldMk cId="4185622513" sldId="270"/>
            <ac:picMk id="9" creationId="{835E3A29-E842-4249-93EC-72E1DF969D56}"/>
          </ac:picMkLst>
        </pc:picChg>
      </pc:sldChg>
      <pc:sldChg chg="addSp delSp modSp new">
        <pc:chgData name="Baranda Gauna, Fatima" userId="S::f-baranda@euskadi.eus::0bf1d7cf-6138-4815-9c22-811c474799c6" providerId="AD" clId="Web-{76E1C368-AA47-E925-15E6-9FC7FBD2D0C2}" dt="2020-04-06T07:00:43.426" v="176" actId="14100"/>
        <pc:sldMkLst>
          <pc:docMk/>
          <pc:sldMk cId="2489555973" sldId="271"/>
        </pc:sldMkLst>
        <pc:spChg chg="add mod">
          <ac:chgData name="Baranda Gauna, Fatima" userId="S::f-baranda@euskadi.eus::0bf1d7cf-6138-4815-9c22-811c474799c6" providerId="AD" clId="Web-{76E1C368-AA47-E925-15E6-9FC7FBD2D0C2}" dt="2020-04-06T07:00:34.715" v="172" actId="20577"/>
          <ac:spMkLst>
            <pc:docMk/>
            <pc:sldMk cId="2489555973" sldId="271"/>
            <ac:spMk id="4" creationId="{C1AACFCF-37A0-428D-AF85-2603AE251F91}"/>
          </ac:spMkLst>
        </pc:spChg>
        <pc:picChg chg="add mod">
          <ac:chgData name="Baranda Gauna, Fatima" userId="S::f-baranda@euskadi.eus::0bf1d7cf-6138-4815-9c22-811c474799c6" providerId="AD" clId="Web-{76E1C368-AA47-E925-15E6-9FC7FBD2D0C2}" dt="2020-04-06T07:00:43.426" v="176" actId="14100"/>
          <ac:picMkLst>
            <pc:docMk/>
            <pc:sldMk cId="2489555973" sldId="271"/>
            <ac:picMk id="2" creationId="{3BA11397-AE9A-41EA-8685-AA50FF605289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7:00:25.357" v="170"/>
          <ac:picMkLst>
            <pc:docMk/>
            <pc:sldMk cId="2489555973" sldId="271"/>
            <ac:picMk id="5" creationId="{76A3CBE7-9156-48A5-8EC5-9F6332027808}"/>
          </ac:picMkLst>
        </pc:picChg>
      </pc:sldChg>
      <pc:sldChg chg="new del">
        <pc:chgData name="Baranda Gauna, Fatima" userId="S::f-baranda@euskadi.eus::0bf1d7cf-6138-4815-9c22-811c474799c6" providerId="AD" clId="Web-{76E1C368-AA47-E925-15E6-9FC7FBD2D0C2}" dt="2020-04-06T07:01:13.832" v="181"/>
        <pc:sldMkLst>
          <pc:docMk/>
          <pc:sldMk cId="1078788503" sldId="272"/>
        </pc:sldMkLst>
      </pc:sldChg>
      <pc:sldChg chg="addSp modSp new">
        <pc:chgData name="Baranda Gauna, Fatima" userId="S::f-baranda@euskadi.eus::0bf1d7cf-6138-4815-9c22-811c474799c6" providerId="AD" clId="Web-{76E1C368-AA47-E925-15E6-9FC7FBD2D0C2}" dt="2020-04-06T07:02:57.401" v="202" actId="14100"/>
        <pc:sldMkLst>
          <pc:docMk/>
          <pc:sldMk cId="3658200831" sldId="272"/>
        </pc:sldMkLst>
        <pc:spChg chg="add mod">
          <ac:chgData name="Baranda Gauna, Fatima" userId="S::f-baranda@euskadi.eus::0bf1d7cf-6138-4815-9c22-811c474799c6" providerId="AD" clId="Web-{76E1C368-AA47-E925-15E6-9FC7FBD2D0C2}" dt="2020-04-06T07:02:15.803" v="193" actId="20577"/>
          <ac:spMkLst>
            <pc:docMk/>
            <pc:sldMk cId="3658200831" sldId="272"/>
            <ac:spMk id="2" creationId="{775D8265-14AD-4B48-A7C1-8814100C0DDB}"/>
          </ac:spMkLst>
        </pc:spChg>
        <pc:picChg chg="add mod">
          <ac:chgData name="Baranda Gauna, Fatima" userId="S::f-baranda@euskadi.eus::0bf1d7cf-6138-4815-9c22-811c474799c6" providerId="AD" clId="Web-{76E1C368-AA47-E925-15E6-9FC7FBD2D0C2}" dt="2020-04-06T07:02:57.401" v="202" actId="14100"/>
          <ac:picMkLst>
            <pc:docMk/>
            <pc:sldMk cId="3658200831" sldId="272"/>
            <ac:picMk id="3" creationId="{0C505E79-D10C-48C0-B7FE-80F012913649}"/>
          </ac:picMkLst>
        </pc:picChg>
      </pc:sldChg>
      <pc:sldChg chg="addSp modSp new">
        <pc:chgData name="Baranda Gauna, Fatima" userId="S::f-baranda@euskadi.eus::0bf1d7cf-6138-4815-9c22-811c474799c6" providerId="AD" clId="Web-{76E1C368-AA47-E925-15E6-9FC7FBD2D0C2}" dt="2020-04-06T07:13:33.121" v="258" actId="14100"/>
        <pc:sldMkLst>
          <pc:docMk/>
          <pc:sldMk cId="245695269" sldId="273"/>
        </pc:sldMkLst>
        <pc:spChg chg="add mod">
          <ac:chgData name="Baranda Gauna, Fatima" userId="S::f-baranda@euskadi.eus::0bf1d7cf-6138-4815-9c22-811c474799c6" providerId="AD" clId="Web-{76E1C368-AA47-E925-15E6-9FC7FBD2D0C2}" dt="2020-04-06T07:13:25.230" v="257" actId="14100"/>
          <ac:spMkLst>
            <pc:docMk/>
            <pc:sldMk cId="245695269" sldId="273"/>
            <ac:spMk id="2" creationId="{2947CB10-5484-48E6-A09B-604EF4FA543E}"/>
          </ac:spMkLst>
        </pc:spChg>
        <pc:spChg chg="add mod">
          <ac:chgData name="Baranda Gauna, Fatima" userId="S::f-baranda@euskadi.eus::0bf1d7cf-6138-4815-9c22-811c474799c6" providerId="AD" clId="Web-{76E1C368-AA47-E925-15E6-9FC7FBD2D0C2}" dt="2020-04-06T07:13:33.121" v="258" actId="14100"/>
          <ac:spMkLst>
            <pc:docMk/>
            <pc:sldMk cId="245695269" sldId="273"/>
            <ac:spMk id="3" creationId="{6D44997C-5886-4D6D-A020-B4D9A72AB986}"/>
          </ac:spMkLst>
        </pc:spChg>
      </pc:sldChg>
      <pc:sldChg chg="new del">
        <pc:chgData name="Baranda Gauna, Fatima" userId="S::f-baranda@euskadi.eus::0bf1d7cf-6138-4815-9c22-811c474799c6" providerId="AD" clId="Web-{76E1C368-AA47-E925-15E6-9FC7FBD2D0C2}" dt="2020-04-06T07:04:16.011" v="204"/>
        <pc:sldMkLst>
          <pc:docMk/>
          <pc:sldMk cId="913778816" sldId="273"/>
        </pc:sldMkLst>
      </pc:sldChg>
    </pc:docChg>
  </pc:docChgLst>
  <pc:docChgLst>
    <pc:chgData name="Aizpurua Imaz, Iñigo" userId="S::cevime-san@euskadi.eus::347bdf36-c90d-4ea8-b6d0-d99e7dd85547" providerId="AD" clId="Web-{204BF385-62F2-B01D-607C-9BCF3E119906}"/>
    <pc:docChg chg="delSld modSld">
      <pc:chgData name="Aizpurua Imaz, Iñigo" userId="S::cevime-san@euskadi.eus::347bdf36-c90d-4ea8-b6d0-d99e7dd85547" providerId="AD" clId="Web-{204BF385-62F2-B01D-607C-9BCF3E119906}" dt="2020-12-02T19:10:48.778" v="158" actId="20577"/>
      <pc:docMkLst>
        <pc:docMk/>
      </pc:docMkLst>
      <pc:sldChg chg="modSp">
        <pc:chgData name="Aizpurua Imaz, Iñigo" userId="S::cevime-san@euskadi.eus::347bdf36-c90d-4ea8-b6d0-d99e7dd85547" providerId="AD" clId="Web-{204BF385-62F2-B01D-607C-9BCF3E119906}" dt="2020-12-02T19:10:16.152" v="152" actId="20577"/>
        <pc:sldMkLst>
          <pc:docMk/>
          <pc:sldMk cId="4097489571" sldId="259"/>
        </pc:sldMkLst>
        <pc:spChg chg="mod">
          <ac:chgData name="Aizpurua Imaz, Iñigo" userId="S::cevime-san@euskadi.eus::347bdf36-c90d-4ea8-b6d0-d99e7dd85547" providerId="AD" clId="Web-{204BF385-62F2-B01D-607C-9BCF3E119906}" dt="2020-12-02T19:10:16.152" v="152" actId="20577"/>
          <ac:spMkLst>
            <pc:docMk/>
            <pc:sldMk cId="4097489571" sldId="259"/>
            <ac:spMk id="4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9:10:48.762" v="157" actId="20577"/>
        <pc:sldMkLst>
          <pc:docMk/>
          <pc:sldMk cId="2894922286" sldId="268"/>
        </pc:sldMkLst>
        <pc:spChg chg="mod">
          <ac:chgData name="Aizpurua Imaz, Iñigo" userId="S::cevime-san@euskadi.eus::347bdf36-c90d-4ea8-b6d0-d99e7dd85547" providerId="AD" clId="Web-{204BF385-62F2-B01D-607C-9BCF3E119906}" dt="2020-12-02T19:10:48.762" v="157" actId="20577"/>
          <ac:spMkLst>
            <pc:docMk/>
            <pc:sldMk cId="2894922286" sldId="268"/>
            <ac:spMk id="5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6:14:23.554" v="10" actId="20577"/>
        <pc:sldMkLst>
          <pc:docMk/>
          <pc:sldMk cId="2420115606" sldId="298"/>
        </pc:sldMkLst>
        <pc:spChg chg="mod">
          <ac:chgData name="Aizpurua Imaz, Iñigo" userId="S::cevime-san@euskadi.eus::347bdf36-c90d-4ea8-b6d0-d99e7dd85547" providerId="AD" clId="Web-{204BF385-62F2-B01D-607C-9BCF3E119906}" dt="2020-12-02T16:14:23.554" v="10" actId="20577"/>
          <ac:spMkLst>
            <pc:docMk/>
            <pc:sldMk cId="2420115606" sldId="298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6:25:55.203" v="41" actId="20577"/>
        <pc:sldMkLst>
          <pc:docMk/>
          <pc:sldMk cId="1895077496" sldId="299"/>
        </pc:sldMkLst>
        <pc:spChg chg="mod">
          <ac:chgData name="Aizpurua Imaz, Iñigo" userId="S::cevime-san@euskadi.eus::347bdf36-c90d-4ea8-b6d0-d99e7dd85547" providerId="AD" clId="Web-{204BF385-62F2-B01D-607C-9BCF3E119906}" dt="2020-12-02T16:25:55.203" v="41" actId="20577"/>
          <ac:spMkLst>
            <pc:docMk/>
            <pc:sldMk cId="1895077496" sldId="299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6:50:42.907" v="64" actId="20577"/>
        <pc:sldMkLst>
          <pc:docMk/>
          <pc:sldMk cId="1523831978" sldId="303"/>
        </pc:sldMkLst>
        <pc:spChg chg="mod">
          <ac:chgData name="Aizpurua Imaz, Iñigo" userId="S::cevime-san@euskadi.eus::347bdf36-c90d-4ea8-b6d0-d99e7dd85547" providerId="AD" clId="Web-{204BF385-62F2-B01D-607C-9BCF3E119906}" dt="2020-12-02T16:50:42.907" v="64" actId="20577"/>
          <ac:spMkLst>
            <pc:docMk/>
            <pc:sldMk cId="1523831978" sldId="303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6:56:38.411" v="77" actId="14100"/>
        <pc:sldMkLst>
          <pc:docMk/>
          <pc:sldMk cId="216154418" sldId="305"/>
        </pc:sldMkLst>
        <pc:spChg chg="mod">
          <ac:chgData name="Aizpurua Imaz, Iñigo" userId="S::cevime-san@euskadi.eus::347bdf36-c90d-4ea8-b6d0-d99e7dd85547" providerId="AD" clId="Web-{204BF385-62F2-B01D-607C-9BCF3E119906}" dt="2020-12-02T16:56:38.411" v="77" actId="14100"/>
          <ac:spMkLst>
            <pc:docMk/>
            <pc:sldMk cId="216154418" sldId="305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7:20:51.537" v="81" actId="20577"/>
        <pc:sldMkLst>
          <pc:docMk/>
          <pc:sldMk cId="1483734929" sldId="306"/>
        </pc:sldMkLst>
        <pc:spChg chg="mod">
          <ac:chgData name="Aizpurua Imaz, Iñigo" userId="S::cevime-san@euskadi.eus::347bdf36-c90d-4ea8-b6d0-d99e7dd85547" providerId="AD" clId="Web-{204BF385-62F2-B01D-607C-9BCF3E119906}" dt="2020-12-02T17:20:51.537" v="81" actId="20577"/>
          <ac:spMkLst>
            <pc:docMk/>
            <pc:sldMk cId="1483734929" sldId="306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204BF385-62F2-B01D-607C-9BCF3E119906}" dt="2020-12-02T18:13:23.009" v="100" actId="14100"/>
        <pc:sldMkLst>
          <pc:docMk/>
          <pc:sldMk cId="1835894550" sldId="307"/>
        </pc:sldMkLst>
        <pc:spChg chg="mod">
          <ac:chgData name="Aizpurua Imaz, Iñigo" userId="S::cevime-san@euskadi.eus::347bdf36-c90d-4ea8-b6d0-d99e7dd85547" providerId="AD" clId="Web-{204BF385-62F2-B01D-607C-9BCF3E119906}" dt="2020-12-02T18:13:23.009" v="100" actId="14100"/>
          <ac:spMkLst>
            <pc:docMk/>
            <pc:sldMk cId="1835894550" sldId="307"/>
            <ac:spMk id="5" creationId="{00000000-0000-0000-0000-000000000000}"/>
          </ac:spMkLst>
        </pc:spChg>
      </pc:sldChg>
      <pc:sldChg chg="addSp delSp modSp">
        <pc:chgData name="Aizpurua Imaz, Iñigo" userId="S::cevime-san@euskadi.eus::347bdf36-c90d-4ea8-b6d0-d99e7dd85547" providerId="AD" clId="Web-{204BF385-62F2-B01D-607C-9BCF3E119906}" dt="2020-12-02T19:03:49.726" v="116" actId="1076"/>
        <pc:sldMkLst>
          <pc:docMk/>
          <pc:sldMk cId="772273728" sldId="308"/>
        </pc:sldMkLst>
        <pc:spChg chg="del mod">
          <ac:chgData name="Aizpurua Imaz, Iñigo" userId="S::cevime-san@euskadi.eus::347bdf36-c90d-4ea8-b6d0-d99e7dd85547" providerId="AD" clId="Web-{204BF385-62F2-B01D-607C-9BCF3E119906}" dt="2020-12-02T19:03:24.710" v="108"/>
          <ac:spMkLst>
            <pc:docMk/>
            <pc:sldMk cId="772273728" sldId="308"/>
            <ac:spMk id="2" creationId="{00000000-0000-0000-0000-000000000000}"/>
          </ac:spMkLst>
        </pc:spChg>
        <pc:spChg chg="del mod">
          <ac:chgData name="Aizpurua Imaz, Iñigo" userId="S::cevime-san@euskadi.eus::347bdf36-c90d-4ea8-b6d0-d99e7dd85547" providerId="AD" clId="Web-{204BF385-62F2-B01D-607C-9BCF3E119906}" dt="2020-12-02T19:03:28.710" v="111"/>
          <ac:spMkLst>
            <pc:docMk/>
            <pc:sldMk cId="772273728" sldId="308"/>
            <ac:spMk id="6" creationId="{00000000-0000-0000-0000-000000000000}"/>
          </ac:spMkLst>
        </pc:spChg>
        <pc:picChg chg="add mod">
          <ac:chgData name="Aizpurua Imaz, Iñigo" userId="S::cevime-san@euskadi.eus::347bdf36-c90d-4ea8-b6d0-d99e7dd85547" providerId="AD" clId="Web-{204BF385-62F2-B01D-607C-9BCF3E119906}" dt="2020-12-02T19:03:49.726" v="116" actId="1076"/>
          <ac:picMkLst>
            <pc:docMk/>
            <pc:sldMk cId="772273728" sldId="308"/>
            <ac:picMk id="3" creationId="{5989C829-F092-42B3-A0C4-DBFF4BD0131E}"/>
          </ac:picMkLst>
        </pc:picChg>
      </pc:sldChg>
      <pc:sldChg chg="modSp">
        <pc:chgData name="Aizpurua Imaz, Iñigo" userId="S::cevime-san@euskadi.eus::347bdf36-c90d-4ea8-b6d0-d99e7dd85547" providerId="AD" clId="Web-{204BF385-62F2-B01D-607C-9BCF3E119906}" dt="2020-12-02T18:39:56.374" v="104" actId="20577"/>
        <pc:sldMkLst>
          <pc:docMk/>
          <pc:sldMk cId="2321133199" sldId="309"/>
        </pc:sldMkLst>
        <pc:spChg chg="mod">
          <ac:chgData name="Aizpurua Imaz, Iñigo" userId="S::cevime-san@euskadi.eus::347bdf36-c90d-4ea8-b6d0-d99e7dd85547" providerId="AD" clId="Web-{204BF385-62F2-B01D-607C-9BCF3E119906}" dt="2020-12-02T18:39:56.374" v="104" actId="20577"/>
          <ac:spMkLst>
            <pc:docMk/>
            <pc:sldMk cId="2321133199" sldId="309"/>
            <ac:spMk id="3" creationId="{00000000-0000-0000-0000-000000000000}"/>
          </ac:spMkLst>
        </pc:spChg>
      </pc:sldChg>
      <pc:sldChg chg="del">
        <pc:chgData name="Aizpurua Imaz, Iñigo" userId="S::cevime-san@euskadi.eus::347bdf36-c90d-4ea8-b6d0-d99e7dd85547" providerId="AD" clId="Web-{204BF385-62F2-B01D-607C-9BCF3E119906}" dt="2020-12-02T19:04:09.195" v="117"/>
        <pc:sldMkLst>
          <pc:docMk/>
          <pc:sldMk cId="3072526238" sldId="310"/>
        </pc:sldMkLst>
      </pc:sldChg>
    </pc:docChg>
  </pc:docChgLst>
  <pc:docChgLst>
    <pc:chgData name="Aizpurua Imaz, Iñigo" userId="S::cevime-san@euskadi.eus::347bdf36-c90d-4ea8-b6d0-d99e7dd85547" providerId="AD" clId="Web-{9EF13835-A1D3-4087-A0F1-EA5681D435CD}"/>
    <pc:docChg chg="modSld">
      <pc:chgData name="Aizpurua Imaz, Iñigo" userId="S::cevime-san@euskadi.eus::347bdf36-c90d-4ea8-b6d0-d99e7dd85547" providerId="AD" clId="Web-{9EF13835-A1D3-4087-A0F1-EA5681D435CD}" dt="2020-11-29T19:09:41.095" v="16" actId="20577"/>
      <pc:docMkLst>
        <pc:docMk/>
      </pc:docMkLst>
      <pc:sldChg chg="modSp">
        <pc:chgData name="Aizpurua Imaz, Iñigo" userId="S::cevime-san@euskadi.eus::347bdf36-c90d-4ea8-b6d0-d99e7dd85547" providerId="AD" clId="Web-{9EF13835-A1D3-4087-A0F1-EA5681D435CD}" dt="2020-11-29T19:06:30.903" v="1" actId="20577"/>
        <pc:sldMkLst>
          <pc:docMk/>
          <pc:sldMk cId="4113794323" sldId="292"/>
        </pc:sldMkLst>
        <pc:spChg chg="mod">
          <ac:chgData name="Aizpurua Imaz, Iñigo" userId="S::cevime-san@euskadi.eus::347bdf36-c90d-4ea8-b6d0-d99e7dd85547" providerId="AD" clId="Web-{9EF13835-A1D3-4087-A0F1-EA5681D435CD}" dt="2020-11-29T19:06:30.903" v="1" actId="20577"/>
          <ac:spMkLst>
            <pc:docMk/>
            <pc:sldMk cId="4113794323" sldId="292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9EF13835-A1D3-4087-A0F1-EA5681D435CD}" dt="2020-11-29T19:09:07.157" v="12" actId="20577"/>
        <pc:sldMkLst>
          <pc:docMk/>
          <pc:sldMk cId="586664597" sldId="295"/>
        </pc:sldMkLst>
        <pc:spChg chg="mod">
          <ac:chgData name="Aizpurua Imaz, Iñigo" userId="S::cevime-san@euskadi.eus::347bdf36-c90d-4ea8-b6d0-d99e7dd85547" providerId="AD" clId="Web-{9EF13835-A1D3-4087-A0F1-EA5681D435CD}" dt="2020-11-29T19:09:07.157" v="12" actId="20577"/>
          <ac:spMkLst>
            <pc:docMk/>
            <pc:sldMk cId="586664597" sldId="295"/>
            <ac:spMk id="3" creationId="{00000000-0000-0000-0000-000000000000}"/>
          </ac:spMkLst>
        </pc:spChg>
      </pc:sldChg>
      <pc:sldChg chg="modSp">
        <pc:chgData name="Aizpurua Imaz, Iñigo" userId="S::cevime-san@euskadi.eus::347bdf36-c90d-4ea8-b6d0-d99e7dd85547" providerId="AD" clId="Web-{9EF13835-A1D3-4087-A0F1-EA5681D435CD}" dt="2020-11-29T19:09:41.095" v="15" actId="20577"/>
        <pc:sldMkLst>
          <pc:docMk/>
          <pc:sldMk cId="1064066259" sldId="300"/>
        </pc:sldMkLst>
        <pc:spChg chg="mod">
          <ac:chgData name="Aizpurua Imaz, Iñigo" userId="S::cevime-san@euskadi.eus::347bdf36-c90d-4ea8-b6d0-d99e7dd85547" providerId="AD" clId="Web-{9EF13835-A1D3-4087-A0F1-EA5681D435CD}" dt="2020-11-29T19:09:41.095" v="15" actId="20577"/>
          <ac:spMkLst>
            <pc:docMk/>
            <pc:sldMk cId="1064066259" sldId="300"/>
            <ac:spMk id="13" creationId="{00000000-0000-0000-0000-000000000000}"/>
          </ac:spMkLst>
        </pc:spChg>
      </pc:sldChg>
    </pc:docChg>
  </pc:docChgLst>
  <pc:docChgLst>
    <pc:chgData name="Baranda Gauna, Fatima" userId="S::f-baranda@euskadi.eus::0bf1d7cf-6138-4815-9c22-811c474799c6" providerId="AD" clId="Web-{DD3B2C5D-0A9F-9790-2813-87B15142C085}"/>
    <pc:docChg chg="modSld">
      <pc:chgData name="Baranda Gauna, Fatima" userId="S::f-baranda@euskadi.eus::0bf1d7cf-6138-4815-9c22-811c474799c6" providerId="AD" clId="Web-{DD3B2C5D-0A9F-9790-2813-87B15142C085}" dt="2020-04-06T07:50:11.347" v="89" actId="14100"/>
      <pc:docMkLst>
        <pc:docMk/>
      </pc:docMkLst>
      <pc:sldChg chg="modSp">
        <pc:chgData name="Baranda Gauna, Fatima" userId="S::f-baranda@euskadi.eus::0bf1d7cf-6138-4815-9c22-811c474799c6" providerId="AD" clId="Web-{DD3B2C5D-0A9F-9790-2813-87B15142C085}" dt="2020-04-06T07:50:11.347" v="89" actId="14100"/>
        <pc:sldMkLst>
          <pc:docMk/>
          <pc:sldMk cId="3399147812" sldId="261"/>
        </pc:sldMkLst>
        <pc:spChg chg="mod">
          <ac:chgData name="Baranda Gauna, Fatima" userId="S::f-baranda@euskadi.eus::0bf1d7cf-6138-4815-9c22-811c474799c6" providerId="AD" clId="Web-{DD3B2C5D-0A9F-9790-2813-87B15142C085}" dt="2020-04-06T07:50:11.347" v="89" actId="14100"/>
          <ac:spMkLst>
            <pc:docMk/>
            <pc:sldMk cId="3399147812" sldId="261"/>
            <ac:spMk id="3" creationId="{00000000-0000-0000-0000-000000000000}"/>
          </ac:spMkLst>
        </pc:spChg>
      </pc:sldChg>
      <pc:sldChg chg="addSp delSp modSp">
        <pc:chgData name="Baranda Gauna, Fatima" userId="S::f-baranda@euskadi.eus::0bf1d7cf-6138-4815-9c22-811c474799c6" providerId="AD" clId="Web-{DD3B2C5D-0A9F-9790-2813-87B15142C085}" dt="2020-04-06T07:42:10.391" v="70" actId="14100"/>
        <pc:sldMkLst>
          <pc:docMk/>
          <pc:sldMk cId="3728731341" sldId="269"/>
        </pc:sldMkLst>
        <pc:picChg chg="del mod">
          <ac:chgData name="Baranda Gauna, Fatima" userId="S::f-baranda@euskadi.eus::0bf1d7cf-6138-4815-9c22-811c474799c6" providerId="AD" clId="Web-{DD3B2C5D-0A9F-9790-2813-87B15142C085}" dt="2020-04-06T07:40:07.922" v="56"/>
          <ac:picMkLst>
            <pc:docMk/>
            <pc:sldMk cId="3728731341" sldId="269"/>
            <ac:picMk id="2" creationId="{F51EE04F-3BA8-41CA-950E-DC4E3271F74B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41:57.563" v="65"/>
          <ac:picMkLst>
            <pc:docMk/>
            <pc:sldMk cId="3728731341" sldId="269"/>
            <ac:picMk id="3" creationId="{9914070D-EC95-4C78-91D9-B6501DF99813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2:10.391" v="70" actId="14100"/>
          <ac:picMkLst>
            <pc:docMk/>
            <pc:sldMk cId="3728731341" sldId="269"/>
            <ac:picMk id="5" creationId="{71AFB421-E418-49C3-A065-1EC851F8317E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43:50.673" v="76" actId="14100"/>
        <pc:sldMkLst>
          <pc:docMk/>
          <pc:sldMk cId="4185622513" sldId="270"/>
        </pc:sldMkLst>
        <pc:picChg chg="add del mod">
          <ac:chgData name="Baranda Gauna, Fatima" userId="S::f-baranda@euskadi.eus::0bf1d7cf-6138-4815-9c22-811c474799c6" providerId="AD" clId="Web-{DD3B2C5D-0A9F-9790-2813-87B15142C085}" dt="2020-04-06T07:21:30.042" v="19"/>
          <ac:picMkLst>
            <pc:docMk/>
            <pc:sldMk cId="4185622513" sldId="270"/>
            <ac:picMk id="3" creationId="{850D8597-508A-46BE-A544-AE4FD5DD6C5D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31:42.217" v="38"/>
          <ac:picMkLst>
            <pc:docMk/>
            <pc:sldMk cId="4185622513" sldId="270"/>
            <ac:picMk id="5" creationId="{04D7D95F-403A-45E3-A5EC-84FD1418B520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33:09.779" v="49"/>
          <ac:picMkLst>
            <pc:docMk/>
            <pc:sldMk cId="4185622513" sldId="270"/>
            <ac:picMk id="7" creationId="{07B2C014-F5A2-4DD1-A654-AC52FCE84E55}"/>
          </ac:picMkLst>
        </pc:picChg>
        <pc:picChg chg="del mod">
          <ac:chgData name="Baranda Gauna, Fatima" userId="S::f-baranda@euskadi.eus::0bf1d7cf-6138-4815-9c22-811c474799c6" providerId="AD" clId="Web-{DD3B2C5D-0A9F-9790-2813-87B15142C085}" dt="2020-04-06T07:20:10.010" v="11"/>
          <ac:picMkLst>
            <pc:docMk/>
            <pc:sldMk cId="4185622513" sldId="270"/>
            <ac:picMk id="9" creationId="{835E3A29-E842-4249-93EC-72E1DF969D56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43:37.892" v="71"/>
          <ac:picMkLst>
            <pc:docMk/>
            <pc:sldMk cId="4185622513" sldId="270"/>
            <ac:picMk id="10" creationId="{62756E33-2A25-43A1-B617-19346F6E4560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3:50.673" v="76" actId="14100"/>
          <ac:picMkLst>
            <pc:docMk/>
            <pc:sldMk cId="4185622513" sldId="270"/>
            <ac:picMk id="12" creationId="{87FEE0EE-F0E9-4A4F-8A6F-94C4306729FF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47:41.190" v="88" actId="14100"/>
        <pc:sldMkLst>
          <pc:docMk/>
          <pc:sldMk cId="2489555973" sldId="271"/>
        </pc:sldMkLst>
        <pc:picChg chg="del mod">
          <ac:chgData name="Baranda Gauna, Fatima" userId="S::f-baranda@euskadi.eus::0bf1d7cf-6138-4815-9c22-811c474799c6" providerId="AD" clId="Web-{DD3B2C5D-0A9F-9790-2813-87B15142C085}" dt="2020-04-06T07:46:43.080" v="79"/>
          <ac:picMkLst>
            <pc:docMk/>
            <pc:sldMk cId="2489555973" sldId="271"/>
            <ac:picMk id="2" creationId="{3BA11397-AE9A-41EA-8685-AA50FF605289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7:41.190" v="88" actId="14100"/>
          <ac:picMkLst>
            <pc:docMk/>
            <pc:sldMk cId="2489555973" sldId="271"/>
            <ac:picMk id="3" creationId="{44180E02-F533-4335-B6F0-5E20F8A882E8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23:47.777" v="37" actId="14100"/>
        <pc:sldMkLst>
          <pc:docMk/>
          <pc:sldMk cId="3658200831" sldId="272"/>
        </pc:sldMkLst>
        <pc:picChg chg="del mod">
          <ac:chgData name="Baranda Gauna, Fatima" userId="S::f-baranda@euskadi.eus::0bf1d7cf-6138-4815-9c22-811c474799c6" providerId="AD" clId="Web-{DD3B2C5D-0A9F-9790-2813-87B15142C085}" dt="2020-04-06T07:23:22.824" v="28"/>
          <ac:picMkLst>
            <pc:docMk/>
            <pc:sldMk cId="3658200831" sldId="272"/>
            <ac:picMk id="3" creationId="{0C505E79-D10C-48C0-B7FE-80F012913649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23:47.777" v="37" actId="14100"/>
          <ac:picMkLst>
            <pc:docMk/>
            <pc:sldMk cId="3658200831" sldId="272"/>
            <ac:picMk id="4" creationId="{B4D19E07-74C7-4F66-A811-11DFE09AB7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20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FFA424-AD97-4C4D-A89D-E58087538225}"/>
              </a:ext>
            </a:extLst>
          </p:cNvPr>
          <p:cNvSpPr txBox="1"/>
          <p:nvPr userDrawn="1"/>
        </p:nvSpPr>
        <p:spPr>
          <a:xfrm>
            <a:off x="628650" y="1868557"/>
            <a:ext cx="7886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solidFill>
                  <a:srgbClr val="5FB1B6"/>
                </a:solidFill>
              </a:rPr>
              <a:t>Haga clic para modificar los estilos de texto del patrón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srgbClr val="5FB1B6"/>
                </a:solidFill>
              </a:rPr>
              <a:t>Segundo nivel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solidFill>
                  <a:srgbClr val="5FB1B6"/>
                </a:solidFill>
              </a:rPr>
              <a:t>Tercer nivel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dirty="0">
                <a:solidFill>
                  <a:srgbClr val="5FB1B6"/>
                </a:solidFill>
              </a:rPr>
              <a:t>Cuarto nivel</a:t>
            </a:r>
          </a:p>
          <a:p>
            <a:pPr marL="2114550" marR="0" lvl="4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400" dirty="0">
                <a:solidFill>
                  <a:srgbClr val="5FB1B6"/>
                </a:solidFill>
              </a:rPr>
              <a:t>Quinto nivel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5FB1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8011B798-7356-844C-B7D3-FE4FE2313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235" y="2387601"/>
            <a:ext cx="8855765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6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FB1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skadi.eus/contenidos/informacion/cevime_infac_2021/es_def/adjuntos/INFAC__Vol-29-n-8-Medicamentos-biologicos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17660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rgbClr val="4BACC6"/>
                </a:solidFill>
                <a:latin typeface="Arial Black" pitchFamily="34" charset="0"/>
              </a:rPr>
              <a:t>MEDICAMENTOS BIOLÓGICOS EN MIGRAÑA, HIPERLIPEMIAS Y ASMA</a:t>
            </a:r>
            <a:endParaRPr lang="es-ES" sz="4000" dirty="0">
              <a:solidFill>
                <a:srgbClr val="4BACC6"/>
              </a:solidFill>
              <a:latin typeface="Arial Black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96093" y="4341784"/>
            <a:ext cx="4551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es-ES_tradnl" sz="3600" dirty="0" err="1">
                <a:solidFill>
                  <a:srgbClr val="4BACC6"/>
                </a:solidFill>
                <a:latin typeface="Arial Black" pitchFamily="34" charset="0"/>
              </a:rPr>
              <a:t>Vol</a:t>
            </a:r>
            <a:r>
              <a:rPr lang="es-ES_tradnl" sz="3600" dirty="0">
                <a:solidFill>
                  <a:srgbClr val="4BACC6"/>
                </a:solidFill>
                <a:latin typeface="Arial Black" pitchFamily="34" charset="0"/>
              </a:rPr>
              <a:t> </a:t>
            </a:r>
            <a:r>
              <a:rPr lang="es-ES_tradnl" sz="3600" dirty="0" smtClean="0">
                <a:solidFill>
                  <a:srgbClr val="4BACC6"/>
                </a:solidFill>
                <a:latin typeface="Arial Black" pitchFamily="34" charset="0"/>
              </a:rPr>
              <a:t>29, nº8 - 2021</a:t>
            </a:r>
            <a:endParaRPr lang="es-ES" sz="3600" dirty="0">
              <a:solidFill>
                <a:srgbClr val="4BACC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7224"/>
            <a:ext cx="9144000" cy="1180407"/>
          </a:xfrm>
        </p:spPr>
        <p:txBody>
          <a:bodyPr/>
          <a:lstStyle/>
          <a:p>
            <a:r>
              <a:rPr lang="es-ES" sz="2800" dirty="0" smtClean="0">
                <a:latin typeface="Arial Black" panose="020B0A04020102020204" pitchFamily="34" charset="0"/>
              </a:rPr>
              <a:t>MEDICAMENTOS BIOLÓGICOS EN HIPERLIPEMIAS: EVOLOCUMAB, ALIROCUMAB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6" y="1406593"/>
            <a:ext cx="8916439" cy="35763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97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EFICACIA DE BIOLÓGICOS EN HIPERLIPEMIAS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272559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_tradnl" sz="2600" dirty="0" smtClean="0"/>
              <a:t>EVOLOCUMAB </a:t>
            </a:r>
            <a:r>
              <a:rPr lang="es-ES_tradnl" sz="2600" i="1" dirty="0" smtClean="0"/>
              <a:t>(estudio Fourier):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600" dirty="0" smtClean="0"/>
              <a:t>Prevención secundaria: reducción del 50% en c-LDL       reducción absoluta 1,5% eventos cardiovasculares.</a:t>
            </a:r>
          </a:p>
          <a:p>
            <a:pPr algn="just"/>
            <a:endParaRPr lang="es-ES_tradnl" sz="15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600" dirty="0" smtClean="0"/>
              <a:t>ALIROCUMAB </a:t>
            </a:r>
            <a:r>
              <a:rPr lang="es-ES" sz="2600" i="1" dirty="0" smtClean="0"/>
              <a:t>(estudio </a:t>
            </a:r>
            <a:r>
              <a:rPr lang="es-ES" sz="2600" i="1" dirty="0" err="1" smtClean="0"/>
              <a:t>Odyssey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Outcomes</a:t>
            </a:r>
            <a:r>
              <a:rPr lang="es-ES" sz="2600" i="1" dirty="0" smtClean="0"/>
              <a:t>):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600" dirty="0" smtClean="0"/>
              <a:t>Prevención secundaria: reducción </a:t>
            </a:r>
            <a:r>
              <a:rPr lang="es-ES_tradnl" sz="2600" dirty="0"/>
              <a:t>del 55% en </a:t>
            </a:r>
            <a:r>
              <a:rPr lang="es-ES_tradnl" sz="2600" dirty="0" smtClean="0"/>
              <a:t>c-LDL       reducción </a:t>
            </a:r>
            <a:r>
              <a:rPr lang="es-ES_tradnl" sz="2600" dirty="0"/>
              <a:t>absoluta 1,6% eventos cardiovasculares.</a:t>
            </a:r>
          </a:p>
          <a:p>
            <a:pPr algn="just"/>
            <a:endParaRPr lang="es-ES_tradnl" sz="15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_tradnl" sz="2600" dirty="0" smtClean="0"/>
              <a:t>AMBOS: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600" dirty="0" smtClean="0"/>
              <a:t>El beneficio clínico es mayor cuando se parte de niveles c-LDL más elevados.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600" dirty="0" smtClean="0"/>
              <a:t>No hay beneficio estadísticamente significativo en mortalidad total ni en mortalidad cardiovascular.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600" dirty="0" smtClean="0"/>
              <a:t>No existen datos en morbimortalidad en prevención primaria.</a:t>
            </a:r>
            <a:endParaRPr lang="es-ES" sz="2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6860004" y="1735173"/>
            <a:ext cx="4551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6860004" y="2866943"/>
            <a:ext cx="4551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03" y="315884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SEGURIDAD DE BIOLÓGICOS EN HIPERLIPEMIAS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" y="2378606"/>
            <a:ext cx="9135697" cy="1879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3176"/>
            <a:ext cx="9144000" cy="4871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995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LUGAR EN TERAPÉUTICA DE BIOLÓGICOS EN HIPERLIPEMIAS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Son fármacos de prescripción y dispensación hospitalaria, asociados a dieta baja en grasas y dosis máxima tolerada de </a:t>
            </a:r>
            <a:r>
              <a:rPr lang="es-ES_tradnl" dirty="0" err="1" smtClean="0"/>
              <a:t>estatinas</a:t>
            </a:r>
            <a:r>
              <a:rPr lang="es-ES_tradnl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/>
              <a:t>La eficacia y seguridad de </a:t>
            </a:r>
            <a:r>
              <a:rPr lang="es-ES_tradnl" dirty="0" err="1"/>
              <a:t>evolocumab</a:t>
            </a:r>
            <a:r>
              <a:rPr lang="es-ES_tradnl" dirty="0"/>
              <a:t> y </a:t>
            </a:r>
            <a:r>
              <a:rPr lang="es-ES_tradnl" dirty="0" err="1"/>
              <a:t>alirocumab</a:t>
            </a:r>
            <a:r>
              <a:rPr lang="es-ES_tradnl" dirty="0"/>
              <a:t> son </a:t>
            </a:r>
            <a:r>
              <a:rPr lang="es-ES_tradnl" dirty="0" smtClean="0"/>
              <a:t>similares.</a:t>
            </a:r>
            <a:endParaRPr lang="es-ES_tradnl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Debe cumplimentarse un </a:t>
            </a:r>
            <a:r>
              <a:rPr lang="es-ES_tradnl" i="1" dirty="0" smtClean="0"/>
              <a:t>Formulario de uso aprobado por </a:t>
            </a:r>
            <a:r>
              <a:rPr lang="es-ES_tradnl" i="1" dirty="0" err="1" smtClean="0"/>
              <a:t>Osakidetza</a:t>
            </a:r>
            <a:r>
              <a:rPr lang="es-ES_tradnl" i="1" dirty="0" smtClean="0"/>
              <a:t> </a:t>
            </a:r>
            <a:r>
              <a:rPr lang="es-ES_tradnl" dirty="0" smtClean="0"/>
              <a:t>y confirmar periódicamente su eficacia y adherencia.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En </a:t>
            </a:r>
            <a:r>
              <a:rPr lang="es-ES" dirty="0"/>
              <a:t>prevención secundaria, las importantes reducciones del c-LDL se traducen en reducciones muy modestas de eventos cardiovasculares y no existen datos de reducción de morbimortalidad en prevención </a:t>
            </a:r>
            <a:r>
              <a:rPr lang="es-ES" dirty="0" smtClean="0"/>
              <a:t>primaria.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Todavía existe poca información sobre su seguridad a largo plazo.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Solo son coste/efectivos en prevención secundaria en pacientes con riesgo cardiovascular muy elevado.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877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200" dirty="0" smtClean="0">
                <a:latin typeface="Arial Black" panose="020B0A04020102020204" pitchFamily="34" charset="0"/>
              </a:rPr>
              <a:t>MEDICAMENTOS BIOLÓGICOS EN ASMA GRAVE NO CONTROLADA (AGNC)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216"/>
            <a:ext cx="9144000" cy="38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EFICACIA DE BIOLÓGICOS EN ASMA GRAVE NO CONTROLADA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b="1" dirty="0" smtClean="0"/>
              <a:t>OMALIZUMAB</a:t>
            </a:r>
          </a:p>
          <a:p>
            <a:pPr algn="just"/>
            <a:r>
              <a:rPr lang="es-ES" dirty="0" smtClean="0"/>
              <a:t>Revisión sistemática y </a:t>
            </a:r>
            <a:r>
              <a:rPr lang="es-ES" dirty="0" err="1" smtClean="0"/>
              <a:t>metanálisis</a:t>
            </a:r>
            <a:r>
              <a:rPr lang="es-ES" dirty="0" smtClean="0"/>
              <a:t> de 7 ECA: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Reducción significativa de la tasa de exacerbaciones del 37% respecto a placebo.</a:t>
            </a:r>
          </a:p>
          <a:p>
            <a:pPr algn="just"/>
            <a:r>
              <a:rPr lang="es-ES" dirty="0" smtClean="0"/>
              <a:t>Revisión sistemática en 42 estudios en vida real: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dirty="0" smtClean="0"/>
              <a:t>Mejora de efectividad en adultos y adolescentes en 1 y 4 años de tratamiento: reducción de exacerbaciones, mejora de los síntomas y control del asma, mejora de calidad de vida, reducción de hospitalizaciones y visitas a</a:t>
            </a:r>
            <a:r>
              <a:rPr lang="es-ES_tradnl" dirty="0" smtClean="0"/>
              <a:t> urgencias.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_tradnl" dirty="0" smtClean="0"/>
              <a:t>Según Consenso de SEPAR; mejora las exacerbaciones, la calidad de vida, el consumo de GCO y discretamente el FEV1.</a:t>
            </a:r>
            <a:endParaRPr lang="es-ES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0005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EFICACIA DE BIOLÓGICOS EN ASMA GRAVE NO CONTROLADA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b="1" dirty="0" smtClean="0"/>
              <a:t>RESLIZUMAB</a:t>
            </a:r>
          </a:p>
          <a:p>
            <a:pPr algn="just"/>
            <a:r>
              <a:rPr lang="es-ES" dirty="0" smtClean="0"/>
              <a:t>2 estudios </a:t>
            </a:r>
            <a:r>
              <a:rPr lang="es-ES" dirty="0" err="1" smtClean="0"/>
              <a:t>pivotales</a:t>
            </a:r>
            <a:r>
              <a:rPr lang="es-ES" dirty="0" smtClean="0"/>
              <a:t> de 52 semanas en pacientes tratados con dosis altas de GCI + LABA y/o GCO y </a:t>
            </a:r>
            <a:r>
              <a:rPr lang="es-ES" dirty="0" err="1" smtClean="0"/>
              <a:t>eosinófilos</a:t>
            </a:r>
            <a:r>
              <a:rPr lang="es-ES" dirty="0" smtClean="0"/>
              <a:t> ≥400/µl):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50% reducción de la tasa de incidencias de exacerbaciones asmáticas por paciente/año respecto a placebo.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Reducciones absolutas: 0,9-1,25 exacerbaciones por paciente/año.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Reducción de episodios que requirieron GC sistémicos &gt; 3 días, pero no en los ingresos hospitalarios ni urgencias.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5433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EFICACIA DE BIOLÓGICOS EN ASMA GRAVE NO CONTROLADA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b="1" dirty="0" smtClean="0"/>
              <a:t>MEPOLIZUMAB</a:t>
            </a:r>
          </a:p>
          <a:p>
            <a:pPr algn="just"/>
            <a:r>
              <a:rPr lang="es-ES" dirty="0" smtClean="0"/>
              <a:t>2 estudios </a:t>
            </a:r>
            <a:r>
              <a:rPr lang="es-ES" dirty="0" err="1" smtClean="0"/>
              <a:t>pivotales</a:t>
            </a:r>
            <a:r>
              <a:rPr lang="es-ES" dirty="0" smtClean="0"/>
              <a:t> de 52 y 32 semanas en pacientes tratados con dosis altas de GCI + medicación control y/o GCO y </a:t>
            </a:r>
            <a:r>
              <a:rPr lang="es-ES" dirty="0" err="1" smtClean="0"/>
              <a:t>eosinófilos</a:t>
            </a:r>
            <a:r>
              <a:rPr lang="es-ES" dirty="0" smtClean="0"/>
              <a:t> ≥300/µl):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48% reducción de la tasa de incidencias de exacerbaciones asmáticas por paciente/año respecto a placebo.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Reducciones absolutas: 1,16-0,91 exacerbaciones por paciente/año.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Diferencias significativas respecto al placebo en las exacerbaciones que requirieron ingreso hospitalario o urgencias.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5686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EFICACIA DE BIOLÓGICOS EN ASMA GRAVE NO CONTROLADA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b="1" dirty="0" smtClean="0"/>
              <a:t>BENRALIZUMAB</a:t>
            </a:r>
          </a:p>
          <a:p>
            <a:pPr algn="just"/>
            <a:r>
              <a:rPr lang="es-ES" dirty="0" smtClean="0"/>
              <a:t>2 estudios </a:t>
            </a:r>
            <a:r>
              <a:rPr lang="es-ES" dirty="0" err="1" smtClean="0"/>
              <a:t>pivotales</a:t>
            </a:r>
            <a:r>
              <a:rPr lang="es-ES" dirty="0" smtClean="0"/>
              <a:t> de 56 y 48 semanas en pacientes tratados con dosis altas de GCI + LABA y/o GCO y </a:t>
            </a:r>
            <a:r>
              <a:rPr lang="es-ES" dirty="0" err="1" smtClean="0"/>
              <a:t>eosinófilos</a:t>
            </a:r>
            <a:r>
              <a:rPr lang="es-ES" dirty="0" smtClean="0"/>
              <a:t> ≥300/µl):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51-57% reducción de la tasa de incidencias de exacerbaciones asmáticas por paciente/año respecto a placebo.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Reducciones absolutas: 1,28-0,84 exacerbaciones por paciente/año.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Diferencias significativas respecto al placebo solamente en uno de los estudios, en las exacerbaciones que requirieron ingreso hospitalario o urgencias.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5068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SEGURIDAD DE BIOLÓGICOS EN ASMA GRAVE NO CONTROLADA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6371"/>
            <a:ext cx="9144000" cy="35947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7229"/>
            <a:ext cx="9144000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298" y="457200"/>
            <a:ext cx="7772400" cy="648393"/>
          </a:xfrm>
        </p:spPr>
        <p:txBody>
          <a:bodyPr/>
          <a:lstStyle/>
          <a:p>
            <a:r>
              <a:rPr lang="es-ES" sz="4000" dirty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1280159"/>
            <a:ext cx="8242577" cy="3962401"/>
          </a:xfrm>
          <a:solidFill>
            <a:srgbClr val="5FACBC"/>
          </a:solidFill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chemeClr val="bg1"/>
                </a:solidFill>
              </a:rPr>
              <a:t>INTRODUCCIÓN</a:t>
            </a:r>
            <a:endParaRPr lang="es-ES" sz="26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chemeClr val="bg1"/>
                </a:solidFill>
              </a:rPr>
              <a:t>CARACTERÍSTICAS </a:t>
            </a:r>
            <a:r>
              <a:rPr lang="es-ES" sz="2600" dirty="0">
                <a:solidFill>
                  <a:schemeClr val="bg1"/>
                </a:solidFill>
              </a:rPr>
              <a:t>DE LOS MEDICAMENTOS BIOLÓGICOS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bg1"/>
                </a:solidFill>
              </a:rPr>
              <a:t>MEDICAMENTOS BIOLÓGICOS EN PROFILAXIS DE MIGRAÑA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bg1"/>
                </a:solidFill>
              </a:rPr>
              <a:t>MEDICAMENTOS BIOLÓGICOS EN HIPERLIPEMIAS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bg1"/>
                </a:solidFill>
              </a:rPr>
              <a:t>MEDICAMENTOS BIOLÓGICOS EN ASMA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_tradnl" sz="2600" dirty="0" smtClean="0">
                <a:solidFill>
                  <a:schemeClr val="bg1"/>
                </a:solidFill>
              </a:rPr>
              <a:t>IDEAS CLAVE</a:t>
            </a:r>
            <a:endParaRPr lang="es-E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LUGAR EN TERAPÉUTICA DE BIOLÓGICOS EN ASMA GRAVE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Mepolizumab</a:t>
            </a:r>
            <a:r>
              <a:rPr lang="es-ES" dirty="0"/>
              <a:t>, </a:t>
            </a:r>
            <a:r>
              <a:rPr lang="es-ES" dirty="0" err="1"/>
              <a:t>reslizumab</a:t>
            </a:r>
            <a:r>
              <a:rPr lang="es-ES" dirty="0"/>
              <a:t> y </a:t>
            </a:r>
            <a:r>
              <a:rPr lang="es-ES" dirty="0" err="1"/>
              <a:t>benralizumab</a:t>
            </a:r>
            <a:r>
              <a:rPr lang="es-ES" dirty="0"/>
              <a:t> están indicados para el AGNC de fenotipo </a:t>
            </a:r>
            <a:r>
              <a:rPr lang="es-ES" dirty="0" err="1"/>
              <a:t>eosinofílico</a:t>
            </a:r>
            <a:r>
              <a:rPr lang="es-ES" dirty="0"/>
              <a:t>. 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Omalizumab</a:t>
            </a:r>
            <a:r>
              <a:rPr lang="es-ES" dirty="0" smtClean="0"/>
              <a:t> </a:t>
            </a:r>
            <a:r>
              <a:rPr lang="es-ES" dirty="0"/>
              <a:t>está indicado para el AGCN de fenotipo alérgico. 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En </a:t>
            </a:r>
            <a:r>
              <a:rPr lang="es-ES" dirty="0"/>
              <a:t>el AGNC de fenotipo mixto se pueden utilizar los 4 anticuerpos monoclonales. 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Son </a:t>
            </a:r>
            <a:r>
              <a:rPr lang="es-ES" dirty="0"/>
              <a:t>fármacos de prescripción y dispensación hospitalaria a pacientes y que cumplan los criterios específicos para su prescripción aprobados por </a:t>
            </a:r>
            <a:r>
              <a:rPr lang="es-ES" dirty="0" err="1"/>
              <a:t>Osakidetza</a:t>
            </a:r>
            <a:r>
              <a:rPr lang="es-ES" dirty="0"/>
              <a:t>. 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/>
              <a:t>Debe cumplimentarse un </a:t>
            </a:r>
            <a:r>
              <a:rPr lang="es-ES_tradnl" i="1" dirty="0"/>
              <a:t>Formulario de uso </a:t>
            </a:r>
            <a:r>
              <a:rPr lang="es-ES_tradnl" dirty="0"/>
              <a:t>y confirmar periódicamente </a:t>
            </a:r>
            <a:r>
              <a:rPr lang="es-ES_tradnl" dirty="0" smtClean="0"/>
              <a:t>su eficacia </a:t>
            </a:r>
            <a:r>
              <a:rPr lang="es-ES_tradnl" dirty="0"/>
              <a:t>y adherencia.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387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449110"/>
            <a:ext cx="9070848" cy="4880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033" y="2"/>
            <a:ext cx="886968" cy="9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1891" y="3257526"/>
            <a:ext cx="4829695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 smtClean="0">
                <a:hlinkClick r:id="rId2"/>
              </a:rPr>
              <a:t>INFAC </a:t>
            </a:r>
            <a:r>
              <a:rPr lang="es-ES" sz="3200" b="1" dirty="0" smtClean="0">
                <a:ea typeface="+mn-lt"/>
                <a:cs typeface="+mn-lt"/>
                <a:hlinkClick r:id="rId2"/>
              </a:rPr>
              <a:t>2021 </a:t>
            </a:r>
            <a:r>
              <a:rPr lang="es-ES" sz="3200" b="1" dirty="0" err="1" smtClean="0">
                <a:ea typeface="+mn-lt"/>
                <a:cs typeface="+mn-lt"/>
                <a:hlinkClick r:id="rId2"/>
              </a:rPr>
              <a:t>Vol</a:t>
            </a:r>
            <a:r>
              <a:rPr lang="es-ES" sz="3200" b="1" dirty="0" smtClean="0">
                <a:ea typeface="+mn-lt"/>
                <a:cs typeface="+mn-lt"/>
                <a:hlinkClick r:id="rId2"/>
              </a:rPr>
              <a:t> 29, nº 8</a:t>
            </a:r>
            <a:endParaRPr lang="es-ES" sz="3200" b="1" dirty="0">
              <a:ea typeface="+mn-lt"/>
              <a:cs typeface="+mn-lt"/>
            </a:endParaRPr>
          </a:p>
          <a:p>
            <a:endParaRPr lang="es-ES" sz="3200" b="1" dirty="0"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06086" y="861399"/>
            <a:ext cx="728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Para más información y bibliografía…</a:t>
            </a:r>
          </a:p>
        </p:txBody>
      </p:sp>
    </p:spTree>
    <p:extLst>
      <p:ext uri="{BB962C8B-B14F-4D97-AF65-F5344CB8AC3E}">
        <p14:creationId xmlns:p14="http://schemas.microsoft.com/office/powerpoint/2010/main" val="4097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2880"/>
            <a:ext cx="9144000" cy="665018"/>
          </a:xfrm>
        </p:spPr>
        <p:txBody>
          <a:bodyPr/>
          <a:lstStyle/>
          <a:p>
            <a:r>
              <a:rPr lang="es-ES" sz="3600" dirty="0">
                <a:latin typeface="Arial Black" panose="020B0A04020102020204" pitchFamily="34" charset="0"/>
              </a:rPr>
              <a:t>INTRODUCCIÓN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088571"/>
            <a:ext cx="7996753" cy="3227935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Los </a:t>
            </a:r>
            <a:r>
              <a:rPr lang="es-ES" b="1" dirty="0" smtClean="0"/>
              <a:t>medicamentos biológicos </a:t>
            </a:r>
            <a:r>
              <a:rPr lang="es-ES" dirty="0" smtClean="0"/>
              <a:t>se obtienen a partir de material biológico: fluidos, tejidos, microorganismos. 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Los </a:t>
            </a:r>
            <a:r>
              <a:rPr lang="es-ES" b="1" dirty="0" smtClean="0"/>
              <a:t>medicamentos biotecnológicos </a:t>
            </a:r>
            <a:r>
              <a:rPr lang="es-ES" dirty="0" smtClean="0"/>
              <a:t>se obtienen a partir de material genético de sistemas vivos con ADN recombinante.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Los medicamentos biotecnológicos tienen un precio muy elevado.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Los </a:t>
            </a:r>
            <a:r>
              <a:rPr lang="es-ES" b="1" dirty="0" smtClean="0"/>
              <a:t>biosimilares </a:t>
            </a:r>
            <a:r>
              <a:rPr lang="es-ES" dirty="0" smtClean="0"/>
              <a:t>(medicamentos similares a un medicamento biológico cuya patente ha caducado) pueden contribuir a disminuir el alto coste de los medicamentos biotecnológicos. 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9492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CARACTERÍSTICAS DE LOS MEDICAMENTOS BIOLÓGICOS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La mayoría de los medicamentos biológicos se obtienen de proteínas.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Están compuestos por estructuras moleculares grandes y complejas.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Puede haber cierto grado de variabilidad en los lotes del mismo medicamento.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Se autorizan por la EMA (Agencia Europea del Medicamento) mediante un procedimiento centralizado.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Están sujetos a un seguimiento de seguridad adicional (en el etiquetado llevan el símbolo     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Pueden presentar el problema de </a:t>
            </a:r>
            <a:r>
              <a:rPr lang="es-ES_tradnl" dirty="0" err="1" smtClean="0"/>
              <a:t>inmunogenicidad</a:t>
            </a:r>
            <a:r>
              <a:rPr lang="es-ES" dirty="0" smtClean="0"/>
              <a:t>. 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sp>
        <p:nvSpPr>
          <p:cNvPr id="4" name="2 Triángulo isósceles"/>
          <p:cNvSpPr/>
          <p:nvPr/>
        </p:nvSpPr>
        <p:spPr>
          <a:xfrm rot="10800000">
            <a:off x="4477871" y="4432900"/>
            <a:ext cx="270174" cy="233232"/>
          </a:xfrm>
          <a:prstGeom prst="triangl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3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MEDICAMENTOS BIOLÓGICOS EN PROFILAXIS DE MIGRAÑA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6177" y="1249935"/>
            <a:ext cx="8417858" cy="416922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b="1" dirty="0" smtClean="0"/>
              <a:t>ERENUMAB, FREMANEZUMAB, GALCANEZUMAB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INDICACIÓN FINANCIADA; </a:t>
            </a:r>
            <a:r>
              <a:rPr lang="es-ES" dirty="0"/>
              <a:t>Profilaxis de migraña en pacientes con 8 o más días de migraña/mes </a:t>
            </a:r>
            <a:r>
              <a:rPr lang="es-ES" dirty="0" smtClean="0"/>
              <a:t>y </a:t>
            </a:r>
            <a:r>
              <a:rPr lang="es-ES" dirty="0"/>
              <a:t>tres o más fracasos de tratamientos </a:t>
            </a:r>
            <a:r>
              <a:rPr lang="es-ES" dirty="0" smtClean="0"/>
              <a:t>previos durante al menos 3 meses.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MECANISMO DE ACCIÓN; Inhibición del receptor del péptido relacionado con el gen de la calcitonina (CGRP), </a:t>
            </a:r>
            <a:r>
              <a:rPr lang="es-ES" dirty="0" err="1"/>
              <a:t>neuropéptido</a:t>
            </a:r>
            <a:r>
              <a:rPr lang="es-ES" dirty="0"/>
              <a:t> que modula las señales </a:t>
            </a:r>
            <a:r>
              <a:rPr lang="es-ES" dirty="0" err="1"/>
              <a:t>nociceptivas</a:t>
            </a:r>
            <a:r>
              <a:rPr lang="es-ES" dirty="0"/>
              <a:t> y un vasodilatador que se ha asociado a la fisiopatología de la </a:t>
            </a:r>
            <a:r>
              <a:rPr lang="es-ES" dirty="0" smtClean="0"/>
              <a:t>migraña.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VÍA Y PAUTA DE ADMINISTRACIÓN; subcutánea cada 1/3 meses.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INTERACCIONES; No se espera que haya interacciones con otros medicamentos.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8989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EFICACIA DE BIOLÓGICOS EN PROFILAXIS DE MIGRAÑA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2663" y="1249935"/>
            <a:ext cx="8614611" cy="4254753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_tradnl" sz="2200" b="1" u="sng" dirty="0" smtClean="0"/>
              <a:t>ERENUMAB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_tradnl" sz="2200" dirty="0" smtClean="0"/>
              <a:t>Migraña crónica; 70 mg reduce 2,46 días de migraña/mes y 140 mg reduce 2,45 días migraña/mes respecto al placebo.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_tradnl" sz="2200" dirty="0" smtClean="0"/>
              <a:t>Migraña episódica</a:t>
            </a:r>
            <a:r>
              <a:rPr lang="es-ES_tradnl" sz="2200" dirty="0"/>
              <a:t>; 70 mg reduce </a:t>
            </a:r>
            <a:r>
              <a:rPr lang="es-ES_tradnl" sz="2200" dirty="0" smtClean="0"/>
              <a:t>1,40 </a:t>
            </a:r>
            <a:r>
              <a:rPr lang="es-ES_tradnl" sz="2200" dirty="0"/>
              <a:t>días de migraña/mes y 140 mg reduce </a:t>
            </a:r>
            <a:r>
              <a:rPr lang="es-ES_tradnl" sz="2200" dirty="0" smtClean="0"/>
              <a:t>1,9 días migraña/mes respecto al placebo.</a:t>
            </a:r>
            <a:endParaRPr lang="es-ES_tradnl" sz="22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200" b="1" u="sng" dirty="0" smtClean="0"/>
              <a:t>FREMANEZUMAB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_tradnl" sz="2200" dirty="0"/>
              <a:t>Migraña crónica; </a:t>
            </a:r>
            <a:r>
              <a:rPr lang="es-ES_tradnl" sz="2200" dirty="0" smtClean="0"/>
              <a:t>pauta trimestral reduce 1,7 </a:t>
            </a:r>
            <a:r>
              <a:rPr lang="es-ES_tradnl" sz="2200" dirty="0"/>
              <a:t>días de migraña/mes y </a:t>
            </a:r>
            <a:r>
              <a:rPr lang="es-ES_tradnl" sz="2200" dirty="0" smtClean="0"/>
              <a:t>pauta mensual </a:t>
            </a:r>
            <a:r>
              <a:rPr lang="es-ES_tradnl" sz="2200" dirty="0"/>
              <a:t>reduce </a:t>
            </a:r>
            <a:r>
              <a:rPr lang="es-ES_tradnl" sz="2200" dirty="0" smtClean="0"/>
              <a:t>1,9 </a:t>
            </a:r>
            <a:r>
              <a:rPr lang="es-ES_tradnl" sz="2200" dirty="0"/>
              <a:t>días </a:t>
            </a:r>
            <a:r>
              <a:rPr lang="es-ES_tradnl" sz="2200" dirty="0" smtClean="0"/>
              <a:t>migraña/mes respecto al placebo.</a:t>
            </a:r>
            <a:endParaRPr lang="es-ES_tradnl" sz="22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_tradnl" sz="2200" dirty="0"/>
              <a:t>Migraña episódica; pauta trimestral reduce </a:t>
            </a:r>
            <a:r>
              <a:rPr lang="es-ES_tradnl" sz="2200" dirty="0" smtClean="0"/>
              <a:t>1,2 </a:t>
            </a:r>
            <a:r>
              <a:rPr lang="es-ES_tradnl" sz="2200" dirty="0"/>
              <a:t>días de migraña/mes y pauta mensual reduce </a:t>
            </a:r>
            <a:r>
              <a:rPr lang="es-ES_tradnl" sz="2200" dirty="0" smtClean="0"/>
              <a:t>1,4 </a:t>
            </a:r>
            <a:r>
              <a:rPr lang="es-ES_tradnl" sz="2200" dirty="0"/>
              <a:t>días </a:t>
            </a:r>
            <a:r>
              <a:rPr lang="es-ES_tradnl" sz="2200" dirty="0" smtClean="0"/>
              <a:t>migraña/mes respecto al placebo.</a:t>
            </a:r>
            <a:endParaRPr lang="es-ES_tradnl" sz="22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_tradnl" sz="2200" b="1" u="sng" dirty="0" smtClean="0"/>
              <a:t>GALCANEZUMAB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_tradnl" sz="2200" dirty="0"/>
              <a:t>Migraña crónica; </a:t>
            </a:r>
            <a:r>
              <a:rPr lang="es-ES_tradnl" sz="2200" dirty="0" smtClean="0"/>
              <a:t>120 </a:t>
            </a:r>
            <a:r>
              <a:rPr lang="es-ES_tradnl" sz="2200" dirty="0"/>
              <a:t>mg reduce </a:t>
            </a:r>
            <a:r>
              <a:rPr lang="es-ES_tradnl" sz="2200" dirty="0" smtClean="0"/>
              <a:t>2,09 </a:t>
            </a:r>
            <a:r>
              <a:rPr lang="es-ES_tradnl" sz="2200" dirty="0"/>
              <a:t>días de migraña/mes y </a:t>
            </a:r>
            <a:r>
              <a:rPr lang="es-ES_tradnl" sz="2200" dirty="0" smtClean="0"/>
              <a:t>240 </a:t>
            </a:r>
            <a:r>
              <a:rPr lang="es-ES_tradnl" sz="2200" dirty="0"/>
              <a:t>mg reduce </a:t>
            </a:r>
            <a:r>
              <a:rPr lang="es-ES_tradnl" sz="2200" dirty="0" smtClean="0"/>
              <a:t>1,88 </a:t>
            </a:r>
            <a:r>
              <a:rPr lang="es-ES_tradnl" sz="2200" dirty="0"/>
              <a:t>días </a:t>
            </a:r>
            <a:r>
              <a:rPr lang="es-ES_tradnl" sz="2200" dirty="0" smtClean="0"/>
              <a:t>migraña/mes respecto al placebo.</a:t>
            </a:r>
            <a:endParaRPr lang="es-ES_tradnl" sz="22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_tradnl" sz="2200" dirty="0"/>
              <a:t>Migraña episódica; </a:t>
            </a:r>
            <a:r>
              <a:rPr lang="es-ES_tradnl" sz="2200" dirty="0" smtClean="0"/>
              <a:t>120 </a:t>
            </a:r>
            <a:r>
              <a:rPr lang="es-ES_tradnl" sz="2200" dirty="0"/>
              <a:t>mg reduce </a:t>
            </a:r>
            <a:r>
              <a:rPr lang="es-ES_tradnl" sz="2200" dirty="0" smtClean="0"/>
              <a:t>1,92 a 2,02 </a:t>
            </a:r>
            <a:r>
              <a:rPr lang="es-ES_tradnl" sz="2200" dirty="0"/>
              <a:t>días de migraña/mes y </a:t>
            </a:r>
            <a:r>
              <a:rPr lang="es-ES_tradnl" sz="2200" dirty="0" smtClean="0"/>
              <a:t>240 </a:t>
            </a:r>
            <a:r>
              <a:rPr lang="es-ES_tradnl" sz="2200" dirty="0"/>
              <a:t>mg reduce </a:t>
            </a:r>
            <a:r>
              <a:rPr lang="es-ES_tradnl" sz="2200" dirty="0" smtClean="0"/>
              <a:t>1,76 a 1,90 </a:t>
            </a:r>
            <a:r>
              <a:rPr lang="es-ES_tradnl" sz="2200" dirty="0"/>
              <a:t>días </a:t>
            </a:r>
            <a:r>
              <a:rPr lang="es-ES_tradnl" sz="2200" dirty="0" smtClean="0"/>
              <a:t>migraña/mes respecto al placebo.</a:t>
            </a:r>
            <a:endParaRPr lang="es-ES_tradnl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963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SEGURIDAD DE BIOLÓGICOS EN PROFILAXIS DE MIGRAÑA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" y="2133685"/>
            <a:ext cx="9152226" cy="23120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" y="1671637"/>
            <a:ext cx="9152226" cy="4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0407"/>
          </a:xfrm>
        </p:spPr>
        <p:txBody>
          <a:bodyPr/>
          <a:lstStyle/>
          <a:p>
            <a:r>
              <a:rPr lang="es-ES" sz="3600" dirty="0" smtClean="0">
                <a:latin typeface="Arial Black" panose="020B0A04020102020204" pitchFamily="34" charset="0"/>
              </a:rPr>
              <a:t>LUGAR EN TERAPÉUTICA DE</a:t>
            </a:r>
            <a:br>
              <a:rPr lang="es-ES" sz="3600" dirty="0" smtClean="0">
                <a:latin typeface="Arial Black" panose="020B0A04020102020204" pitchFamily="34" charset="0"/>
              </a:rPr>
            </a:br>
            <a:r>
              <a:rPr lang="es-ES" sz="3600" dirty="0" smtClean="0">
                <a:latin typeface="Arial Black" panose="020B0A04020102020204" pitchFamily="34" charset="0"/>
              </a:rPr>
              <a:t>BIOLÓGICOS EN MIGRAÑA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542" y="1249935"/>
            <a:ext cx="8122756" cy="416922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Son fármacos de prescripción y dispensación hospitalaria.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La eficacia y seguridad de </a:t>
            </a:r>
            <a:r>
              <a:rPr lang="es-ES_tradnl" dirty="0" err="1" smtClean="0"/>
              <a:t>erenumab</a:t>
            </a:r>
            <a:r>
              <a:rPr lang="es-ES_tradnl" dirty="0" smtClean="0"/>
              <a:t>, </a:t>
            </a:r>
            <a:r>
              <a:rPr lang="es-ES_tradnl" dirty="0" err="1" smtClean="0"/>
              <a:t>fremanezumab</a:t>
            </a:r>
            <a:r>
              <a:rPr lang="es-ES_tradnl" dirty="0" smtClean="0"/>
              <a:t> y </a:t>
            </a:r>
            <a:r>
              <a:rPr lang="es-ES_tradnl" dirty="0" err="1" smtClean="0"/>
              <a:t>galcanezumab</a:t>
            </a:r>
            <a:r>
              <a:rPr lang="es-ES_tradnl" dirty="0" smtClean="0"/>
              <a:t> es similar.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No hay datos comparativos con otras alternativas en profilaxis de migraña (</a:t>
            </a:r>
            <a:r>
              <a:rPr lang="es-ES_tradnl" dirty="0" err="1" smtClean="0"/>
              <a:t>amitriptilina</a:t>
            </a:r>
            <a:r>
              <a:rPr lang="es-ES_tradnl" dirty="0" smtClean="0"/>
              <a:t>, toxina botulínica…).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Todavía se desconoce la eficacia y seguridad a largo plazo.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Tienen un coste muy superior a otras alternativas.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Están indicados en pacientes que no han respondido a otros tratamientos preventivos, que no los toleren o estén contraindicados.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9589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6177" y="1302693"/>
            <a:ext cx="8417858" cy="460809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 smtClean="0"/>
              <a:t>Hipercolesterolemia </a:t>
            </a:r>
            <a:r>
              <a:rPr lang="es-ES" dirty="0"/>
              <a:t>y </a:t>
            </a:r>
            <a:r>
              <a:rPr lang="es-ES" dirty="0" err="1"/>
              <a:t>dislipemia</a:t>
            </a:r>
            <a:r>
              <a:rPr lang="es-ES" dirty="0"/>
              <a:t> mixta, </a:t>
            </a:r>
            <a:r>
              <a:rPr lang="es-ES" dirty="0" smtClean="0"/>
              <a:t>en combinación con dosis máxima de </a:t>
            </a:r>
            <a:r>
              <a:rPr lang="es-ES" dirty="0" err="1" smtClean="0"/>
              <a:t>estatinas</a:t>
            </a:r>
            <a:r>
              <a:rPr lang="es-ES" dirty="0" smtClean="0"/>
              <a:t> con o sin otros </a:t>
            </a:r>
            <a:r>
              <a:rPr lang="es-ES" dirty="0" err="1" smtClean="0"/>
              <a:t>hipolipemiantes</a:t>
            </a:r>
            <a:r>
              <a:rPr lang="es-ES" dirty="0" smtClean="0"/>
              <a:t> en </a:t>
            </a:r>
            <a:r>
              <a:rPr lang="es-ES" dirty="0"/>
              <a:t>pacientes adultos intolerantes a </a:t>
            </a:r>
            <a:r>
              <a:rPr lang="es-ES" dirty="0" err="1"/>
              <a:t>estatinas</a:t>
            </a:r>
            <a:r>
              <a:rPr lang="es-ES" dirty="0"/>
              <a:t> o que no consiguen los objetivos de c-LDL con la dosis máxima de </a:t>
            </a:r>
            <a:r>
              <a:rPr lang="es-ES" dirty="0" err="1"/>
              <a:t>estatinas</a:t>
            </a:r>
            <a:r>
              <a:rPr lang="es-ES" dirty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 smtClean="0"/>
              <a:t>Enfermedad </a:t>
            </a:r>
            <a:r>
              <a:rPr lang="es-ES" dirty="0"/>
              <a:t>cardiovascular aterosclerótica establecida en adultos, </a:t>
            </a:r>
            <a:r>
              <a:rPr lang="es-ES" dirty="0" smtClean="0"/>
              <a:t>en </a:t>
            </a:r>
            <a:r>
              <a:rPr lang="es-ES" dirty="0"/>
              <a:t>combinación con la dosis máxima de </a:t>
            </a:r>
            <a:r>
              <a:rPr lang="es-ES" dirty="0" err="1" smtClean="0"/>
              <a:t>estatinas</a:t>
            </a:r>
            <a:r>
              <a:rPr lang="es-ES" dirty="0"/>
              <a:t> </a:t>
            </a:r>
            <a:r>
              <a:rPr lang="es-ES" dirty="0" smtClean="0"/>
              <a:t>con o sin </a:t>
            </a:r>
            <a:r>
              <a:rPr lang="es-ES" dirty="0"/>
              <a:t>otros </a:t>
            </a:r>
            <a:r>
              <a:rPr lang="es-ES" dirty="0" err="1"/>
              <a:t>hipolipemiantes</a:t>
            </a:r>
            <a:r>
              <a:rPr lang="es-ES" dirty="0"/>
              <a:t> o en </a:t>
            </a:r>
            <a:r>
              <a:rPr lang="es-ES" dirty="0" smtClean="0"/>
              <a:t>monoterapia en pacientes </a:t>
            </a:r>
            <a:r>
              <a:rPr lang="es-ES" dirty="0"/>
              <a:t>intolerantes a </a:t>
            </a:r>
            <a:r>
              <a:rPr lang="es-ES" dirty="0" err="1"/>
              <a:t>estatinas</a:t>
            </a:r>
            <a:r>
              <a:rPr lang="es-ES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_tradnl" dirty="0" smtClean="0"/>
              <a:t>EVOLOCUMAB además, hipercolesterolemia </a:t>
            </a:r>
            <a:r>
              <a:rPr lang="es-ES_tradnl" dirty="0"/>
              <a:t>familiar homocigótica a partir de 12 años de </a:t>
            </a:r>
            <a:r>
              <a:rPr lang="es-ES_tradnl" dirty="0" smtClean="0"/>
              <a:t>edad, </a:t>
            </a:r>
            <a:r>
              <a:rPr lang="es-ES" dirty="0"/>
              <a:t>con o sin otros </a:t>
            </a:r>
            <a:r>
              <a:rPr lang="es-ES" dirty="0" err="1" smtClean="0"/>
              <a:t>hipolipemiantes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endParaRPr lang="es-ES_tradnl" sz="2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u-ES" dirty="0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02693"/>
          </a:xfrm>
        </p:spPr>
        <p:txBody>
          <a:bodyPr/>
          <a:lstStyle/>
          <a:p>
            <a:r>
              <a:rPr lang="es-ES" sz="2800" dirty="0" smtClean="0">
                <a:latin typeface="Arial Black" panose="020B0A04020102020204" pitchFamily="34" charset="0"/>
              </a:rPr>
              <a:t>INDICACIONES DE MEDICAMENTOS BIOLÓGICOS EN HIPERLIPEMIAS: EVOLOCUMAB, ALIROCUMAB</a:t>
            </a:r>
            <a:endParaRPr lang="es-E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BCB4777-E655-384D-ACFE-1875E78C165D}" vid="{556E43C3-FFFE-7346-B204-4B9D6F11E73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2" ma:contentTypeDescription="Create a new document." ma:contentTypeScope="" ma:versionID="7fbd41f527ea1485d5ccd90662872387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b40406071a89c0f4ca00712af41b7b3b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9FD691-2936-4D32-A768-BA130563C4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3C29DF-73E4-4EA7-90F1-394DDFB73BC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f301a845-6ce7-4628-b9f3-e90712a662a6"/>
    <ds:schemaRef ds:uri="1fdafc60-6e87-4fef-9209-278af2a3ac6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834139-8EB1-4674-8982-3C7DD7038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</Template>
  <TotalTime>2353</TotalTime>
  <Words>1278</Words>
  <Application>Microsoft Office PowerPoint</Application>
  <PresentationFormat>Presentación en pantalla (4:3)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Wingdings</vt:lpstr>
      <vt:lpstr>Tema de Office</vt:lpstr>
      <vt:lpstr>Presentación de PowerPoint</vt:lpstr>
      <vt:lpstr>Sumario</vt:lpstr>
      <vt:lpstr>INTRODUCCIÓN</vt:lpstr>
      <vt:lpstr>CARACTERÍSTICAS DE LOS MEDICAMENTOS BIOLÓGICOS</vt:lpstr>
      <vt:lpstr>MEDICAMENTOS BIOLÓGICOS EN PROFILAXIS DE MIGRAÑA</vt:lpstr>
      <vt:lpstr>EFICACIA DE BIOLÓGICOS EN PROFILAXIS DE MIGRAÑA</vt:lpstr>
      <vt:lpstr>SEGURIDAD DE BIOLÓGICOS EN PROFILAXIS DE MIGRAÑA</vt:lpstr>
      <vt:lpstr>LUGAR EN TERAPÉUTICA DE BIOLÓGICOS EN MIGRAÑA</vt:lpstr>
      <vt:lpstr>INDICACIONES DE MEDICAMENTOS BIOLÓGICOS EN HIPERLIPEMIAS: EVOLOCUMAB, ALIROCUMAB</vt:lpstr>
      <vt:lpstr>MEDICAMENTOS BIOLÓGICOS EN HIPERLIPEMIAS: EVOLOCUMAB, ALIROCUMAB</vt:lpstr>
      <vt:lpstr>EFICACIA DE BIOLÓGICOS EN HIPERLIPEMIAS</vt:lpstr>
      <vt:lpstr>SEGURIDAD DE BIOLÓGICOS EN HIPERLIPEMIAS</vt:lpstr>
      <vt:lpstr>LUGAR EN TERAPÉUTICA DE BIOLÓGICOS EN HIPERLIPEMIAS</vt:lpstr>
      <vt:lpstr>MEDICAMENTOS BIOLÓGICOS EN ASMA GRAVE NO CONTROLADA (AGNC)</vt:lpstr>
      <vt:lpstr>EFICACIA DE BIOLÓGICOS EN ASMA GRAVE NO CONTROLADA</vt:lpstr>
      <vt:lpstr>EFICACIA DE BIOLÓGICOS EN ASMA GRAVE NO CONTROLADA</vt:lpstr>
      <vt:lpstr>EFICACIA DE BIOLÓGICOS EN ASMA GRAVE NO CONTROLADA</vt:lpstr>
      <vt:lpstr>EFICACIA DE BIOLÓGICOS EN ASMA GRAVE NO CONTROLADA</vt:lpstr>
      <vt:lpstr>SEGURIDAD DE BIOLÓGICOS EN ASMA GRAVE NO CONTROLADA</vt:lpstr>
      <vt:lpstr>LUGAR EN TERAPÉUTICA DE BIOLÓGICOS EN ASMA GRAVE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López Varona, Mª José</dc:creator>
  <cp:lastModifiedBy>Aizpurua Imaz, Iñigo</cp:lastModifiedBy>
  <cp:revision>623</cp:revision>
  <dcterms:created xsi:type="dcterms:W3CDTF">2020-03-06T09:54:11Z</dcterms:created>
  <dcterms:modified xsi:type="dcterms:W3CDTF">2021-11-22T09:17:15Z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</Properties>
</file>