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3" r:id="rId4"/>
    <p:sldId id="265" r:id="rId5"/>
    <p:sldId id="258" r:id="rId6"/>
    <p:sldId id="261" r:id="rId7"/>
    <p:sldId id="262" r:id="rId8"/>
    <p:sldId id="259" r:id="rId9"/>
    <p:sldId id="266" r:id="rId10"/>
    <p:sldId id="267" r:id="rId11"/>
    <p:sldId id="260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CDCF1-7CF4-DD4A-BA99-5AEA8116D8A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B90A2D-E06C-994A-A55C-F5D5CF9607F3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Preparación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77D63EFA-47B9-4744-8556-108893D475B3}" type="parTrans" cxnId="{D3918889-EBED-9841-917C-7877863593F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0E8C864-33FB-B740-ACEA-DBCAC5D67D5F}" type="sibTrans" cxnId="{D3918889-EBED-9841-917C-7877863593F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C674A6F4-D0F4-154A-A27A-FD0934E64EA2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Identificar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71105934-11C5-E747-8445-65497C096293}" type="parTrans" cxnId="{FDD10E11-1278-8540-93CC-B561B6068548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22AF016E-8A93-2A43-B87A-9D08BDE22B4E}" type="sibTrans" cxnId="{FDD10E11-1278-8540-93CC-B561B6068548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80F2B516-A812-174D-8BE7-700EF231014D}">
      <dgm:prSet phldrT="[Texto]" custT="1"/>
      <dgm:spPr/>
      <dgm:t>
        <a:bodyPr/>
        <a:lstStyle/>
        <a:p>
          <a:r>
            <a:rPr lang="es-ES" sz="1600" dirty="0" err="1" smtClean="0">
              <a:latin typeface="Avenir Next Condensed Medium"/>
              <a:cs typeface="Avenir Next Condensed Medium"/>
            </a:rPr>
            <a:t>Empatizar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DD8F757E-DBD6-834C-9340-2343ED9FF03C}" type="parTrans" cxnId="{17A89F71-AE84-AF4A-A400-977FB54CEC1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58F286D-F2A8-2044-A4B8-26B16D38EC8A}" type="sibTrans" cxnId="{17A89F71-AE84-AF4A-A400-977FB54CEC1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67B50798-7421-9040-A665-3C9EF4F6F9D4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Sistematización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3A409A39-EEE7-4E48-A281-25C17A082901}" type="parTrans" cxnId="{4212FBBA-44AA-7045-A941-F3CE062706E6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302119A-5840-3943-98A8-0CB330A6ED67}" type="sibTrans" cxnId="{4212FBBA-44AA-7045-A941-F3CE062706E6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23F5C97-5955-F341-B5B9-3735F5F64968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Conversar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56A2DFF7-5963-AE44-8924-D4595FC91212}" type="parTrans" cxnId="{88696E78-1CFD-204C-A77F-4355B65A0B0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0A5D9CE-3898-294C-8A85-323A8B434C41}" type="sibTrans" cxnId="{88696E78-1CFD-204C-A77F-4355B65A0B0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3112624-1415-564D-BD2B-B234D1128363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Sistematizar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51288B1C-88F9-4749-93B6-DFF9F47E3B37}" type="parTrans" cxnId="{AE4A26E5-5823-B945-BE70-C6A2EB75C24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1A1CC90-A095-114E-93DF-06EC0D362FC1}" type="sibTrans" cxnId="{AE4A26E5-5823-B945-BE70-C6A2EB75C24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D16A4B53-DD6F-634B-ACCB-1B9254560CBF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Aprovechamiento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36A49399-D994-2747-8EB7-61FF581461FB}" type="parTrans" cxnId="{3A11E666-87CF-3149-8400-976A718FAF3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AC3E6A98-CE8F-3D4D-A96A-5351232940EB}" type="sibTrans" cxnId="{3A11E666-87CF-3149-8400-976A718FAF3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C49DE93-420D-9544-9955-28346D9C15D3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Testar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AA47CDB6-4928-6741-8307-C2B0BA9710E2}" type="parTrans" cxnId="{DDAAA610-FEA0-4840-82D2-98A62D20463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1771E52-8F66-0149-9561-EE597621644E}" type="sibTrans" cxnId="{DDAAA610-FEA0-4840-82D2-98A62D20463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EAB67D8-7607-B94B-87B2-6BE58E2D1282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Aprovechar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2D37F0BD-26E8-834D-9253-ACD9F97A8089}" type="parTrans" cxnId="{A3484F78-8773-4549-8523-9194794714F4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1B282DD-B39C-B242-9D18-9E90DA9D4376}" type="sibTrans" cxnId="{A3484F78-8773-4549-8523-9194794714F4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8676253-16BC-5442-8AB5-ADC74F37366F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Caracterizar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01F04CF0-8BD6-4F4A-9F68-AC13460FCE92}" type="parTrans" cxnId="{6D67EC39-D021-CF41-918F-200F2B01B0BB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0A915CF3-9305-F545-B7FD-2EAD4C78AE9B}" type="sibTrans" cxnId="{6D67EC39-D021-CF41-918F-200F2B01B0BB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A4FFEEA2-06C3-744B-9BD8-F5667E7D2708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Profundizar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7C35E89E-2D9B-BD43-9402-2CFAE2C923A7}" type="parTrans" cxnId="{C531BF05-C9FB-9F47-90BA-790ACD8D288D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66A871F0-1088-7C4C-9F9C-7698293F42DC}" type="sibTrans" cxnId="{C531BF05-C9FB-9F47-90BA-790ACD8D288D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0BCBF117-1554-EF4F-BFA4-B8E146FEB88E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Ajustar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9A937A9F-3216-CE43-8535-1A7AEA967E34}" type="parTrans" cxnId="{02B55B67-8664-D541-9522-0F37D93275CA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F3B85405-1784-084B-84CD-EF20BAAF5664}" type="sibTrans" cxnId="{02B55B67-8664-D541-9522-0F37D93275CA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E623C58A-8099-1B42-94E3-84D5671DD91B}" type="pres">
      <dgm:prSet presAssocID="{DA1CDCF1-7CF4-DD4A-BA99-5AEA8116D8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743F5F5-8E69-5F4E-BBBF-4319867B3AEE}" type="pres">
      <dgm:prSet presAssocID="{6DB90A2D-E06C-994A-A55C-F5D5CF9607F3}" presName="linNode" presStyleCnt="0"/>
      <dgm:spPr/>
    </dgm:pt>
    <dgm:pt modelId="{3CF990D2-A241-CF4C-BF97-0D9FF9889757}" type="pres">
      <dgm:prSet presAssocID="{6DB90A2D-E06C-994A-A55C-F5D5CF9607F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C0F4E9-C2DF-104F-BC56-8D4F67B8C74C}" type="pres">
      <dgm:prSet presAssocID="{6DB90A2D-E06C-994A-A55C-F5D5CF9607F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80F6D8-EA7C-DB4B-8855-6395EF1ADE85}" type="pres">
      <dgm:prSet presAssocID="{50E8C864-33FB-B740-ACEA-DBCAC5D67D5F}" presName="sp" presStyleCnt="0"/>
      <dgm:spPr/>
    </dgm:pt>
    <dgm:pt modelId="{DE4198DE-5DBF-9740-A3BD-40A3412B1A40}" type="pres">
      <dgm:prSet presAssocID="{67B50798-7421-9040-A665-3C9EF4F6F9D4}" presName="linNode" presStyleCnt="0"/>
      <dgm:spPr/>
    </dgm:pt>
    <dgm:pt modelId="{6746137A-16CC-AC4F-B047-669EA09F2611}" type="pres">
      <dgm:prSet presAssocID="{67B50798-7421-9040-A665-3C9EF4F6F9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989328-E1B4-7041-A9A6-91F92BCDB352}" type="pres">
      <dgm:prSet presAssocID="{67B50798-7421-9040-A665-3C9EF4F6F9D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1742E3-4C86-FC43-9196-516ACCE09435}" type="pres">
      <dgm:prSet presAssocID="{3302119A-5840-3943-98A8-0CB330A6ED67}" presName="sp" presStyleCnt="0"/>
      <dgm:spPr/>
    </dgm:pt>
    <dgm:pt modelId="{362EA008-2C22-5D49-93DC-C85CA4CB84A1}" type="pres">
      <dgm:prSet presAssocID="{D16A4B53-DD6F-634B-ACCB-1B9254560CBF}" presName="linNode" presStyleCnt="0"/>
      <dgm:spPr/>
    </dgm:pt>
    <dgm:pt modelId="{451C65A8-54CD-3F4A-8B6B-689FF42FD3FB}" type="pres">
      <dgm:prSet presAssocID="{D16A4B53-DD6F-634B-ACCB-1B9254560C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3DED24-64A3-7F47-85B2-DF0909CFED07}" type="pres">
      <dgm:prSet presAssocID="{D16A4B53-DD6F-634B-ACCB-1B9254560C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12FBBA-44AA-7045-A941-F3CE062706E6}" srcId="{DA1CDCF1-7CF4-DD4A-BA99-5AEA8116D8A0}" destId="{67B50798-7421-9040-A665-3C9EF4F6F9D4}" srcOrd="1" destOrd="0" parTransId="{3A409A39-EEE7-4E48-A281-25C17A082901}" sibTransId="{3302119A-5840-3943-98A8-0CB330A6ED67}"/>
    <dgm:cxn modelId="{AE4A26E5-5823-B945-BE70-C6A2EB75C242}" srcId="{67B50798-7421-9040-A665-3C9EF4F6F9D4}" destId="{B3112624-1415-564D-BD2B-B234D1128363}" srcOrd="2" destOrd="0" parTransId="{51288B1C-88F9-4749-93B6-DFF9F47E3B37}" sibTransId="{B1A1CC90-A095-114E-93DF-06EC0D362FC1}"/>
    <dgm:cxn modelId="{D3918889-EBED-9841-917C-7877863593F2}" srcId="{DA1CDCF1-7CF4-DD4A-BA99-5AEA8116D8A0}" destId="{6DB90A2D-E06C-994A-A55C-F5D5CF9607F3}" srcOrd="0" destOrd="0" parTransId="{77D63EFA-47B9-4744-8556-108893D475B3}" sibTransId="{50E8C864-33FB-B740-ACEA-DBCAC5D67D5F}"/>
    <dgm:cxn modelId="{FDD10E11-1278-8540-93CC-B561B6068548}" srcId="{6DB90A2D-E06C-994A-A55C-F5D5CF9607F3}" destId="{C674A6F4-D0F4-154A-A27A-FD0934E64EA2}" srcOrd="0" destOrd="0" parTransId="{71105934-11C5-E747-8445-65497C096293}" sibTransId="{22AF016E-8A93-2A43-B87A-9D08BDE22B4E}"/>
    <dgm:cxn modelId="{8F5EDE8F-D051-7540-B0CA-7C54F5E81E5C}" type="presOf" srcId="{A4FFEEA2-06C3-744B-9BD8-F5667E7D2708}" destId="{94989328-E1B4-7041-A9A6-91F92BCDB352}" srcOrd="0" destOrd="1" presId="urn:microsoft.com/office/officeart/2005/8/layout/vList5"/>
    <dgm:cxn modelId="{88696E78-1CFD-204C-A77F-4355B65A0B0F}" srcId="{67B50798-7421-9040-A665-3C9EF4F6F9D4}" destId="{523F5C97-5955-F341-B5B9-3735F5F64968}" srcOrd="0" destOrd="0" parTransId="{56A2DFF7-5963-AE44-8924-D4595FC91212}" sibTransId="{30A5D9CE-3898-294C-8A85-323A8B434C41}"/>
    <dgm:cxn modelId="{C531BF05-C9FB-9F47-90BA-790ACD8D288D}" srcId="{67B50798-7421-9040-A665-3C9EF4F6F9D4}" destId="{A4FFEEA2-06C3-744B-9BD8-F5667E7D2708}" srcOrd="1" destOrd="0" parTransId="{7C35E89E-2D9B-BD43-9402-2CFAE2C923A7}" sibTransId="{66A871F0-1088-7C4C-9F9C-7698293F42DC}"/>
    <dgm:cxn modelId="{DC75B49B-59D7-974C-BA8F-99837FA1A255}" type="presOf" srcId="{80F2B516-A812-174D-8BE7-700EF231014D}" destId="{2BC0F4E9-C2DF-104F-BC56-8D4F67B8C74C}" srcOrd="0" destOrd="1" presId="urn:microsoft.com/office/officeart/2005/8/layout/vList5"/>
    <dgm:cxn modelId="{ACF94C44-8299-FD42-AF2F-E8A3091A2D57}" type="presOf" srcId="{D16A4B53-DD6F-634B-ACCB-1B9254560CBF}" destId="{451C65A8-54CD-3F4A-8B6B-689FF42FD3FB}" srcOrd="0" destOrd="0" presId="urn:microsoft.com/office/officeart/2005/8/layout/vList5"/>
    <dgm:cxn modelId="{A319476E-0019-6240-AEED-E8788E1C6BA1}" type="presOf" srcId="{0BCBF117-1554-EF4F-BFA4-B8E146FEB88E}" destId="{203DED24-64A3-7F47-85B2-DF0909CFED07}" srcOrd="0" destOrd="1" presId="urn:microsoft.com/office/officeart/2005/8/layout/vList5"/>
    <dgm:cxn modelId="{5E148736-1584-B742-BBFA-EDA448591429}" type="presOf" srcId="{67B50798-7421-9040-A665-3C9EF4F6F9D4}" destId="{6746137A-16CC-AC4F-B047-669EA09F2611}" srcOrd="0" destOrd="0" presId="urn:microsoft.com/office/officeart/2005/8/layout/vList5"/>
    <dgm:cxn modelId="{DDAAA610-FEA0-4840-82D2-98A62D204639}" srcId="{D16A4B53-DD6F-634B-ACCB-1B9254560CBF}" destId="{BC49DE93-420D-9544-9955-28346D9C15D3}" srcOrd="0" destOrd="0" parTransId="{AA47CDB6-4928-6741-8307-C2B0BA9710E2}" sibTransId="{51771E52-8F66-0149-9561-EE597621644E}"/>
    <dgm:cxn modelId="{2C98BE0B-C616-3E4F-85DD-614240035F93}" type="presOf" srcId="{C674A6F4-D0F4-154A-A27A-FD0934E64EA2}" destId="{2BC0F4E9-C2DF-104F-BC56-8D4F67B8C74C}" srcOrd="0" destOrd="0" presId="urn:microsoft.com/office/officeart/2005/8/layout/vList5"/>
    <dgm:cxn modelId="{C74135CF-239C-2B45-8BD9-71FBA585952E}" type="presOf" srcId="{B3112624-1415-564D-BD2B-B234D1128363}" destId="{94989328-E1B4-7041-A9A6-91F92BCDB352}" srcOrd="0" destOrd="2" presId="urn:microsoft.com/office/officeart/2005/8/layout/vList5"/>
    <dgm:cxn modelId="{3A11E666-87CF-3149-8400-976A718FAF3F}" srcId="{DA1CDCF1-7CF4-DD4A-BA99-5AEA8116D8A0}" destId="{D16A4B53-DD6F-634B-ACCB-1B9254560CBF}" srcOrd="2" destOrd="0" parTransId="{36A49399-D994-2747-8EB7-61FF581461FB}" sibTransId="{AC3E6A98-CE8F-3D4D-A96A-5351232940EB}"/>
    <dgm:cxn modelId="{A3484F78-8773-4549-8523-9194794714F4}" srcId="{D16A4B53-DD6F-634B-ACCB-1B9254560CBF}" destId="{3EAB67D8-7607-B94B-87B2-6BE58E2D1282}" srcOrd="2" destOrd="0" parTransId="{2D37F0BD-26E8-834D-9253-ACD9F97A8089}" sibTransId="{B1B282DD-B39C-B242-9D18-9E90DA9D4376}"/>
    <dgm:cxn modelId="{36275EE4-5292-924A-BEF9-78ECF3DD958C}" type="presOf" srcId="{DA1CDCF1-7CF4-DD4A-BA99-5AEA8116D8A0}" destId="{E623C58A-8099-1B42-94E3-84D5671DD91B}" srcOrd="0" destOrd="0" presId="urn:microsoft.com/office/officeart/2005/8/layout/vList5"/>
    <dgm:cxn modelId="{8EA3A0B6-EEFD-FF49-8D7C-0CC415D23FF9}" type="presOf" srcId="{BC49DE93-420D-9544-9955-28346D9C15D3}" destId="{203DED24-64A3-7F47-85B2-DF0909CFED07}" srcOrd="0" destOrd="0" presId="urn:microsoft.com/office/officeart/2005/8/layout/vList5"/>
    <dgm:cxn modelId="{17A89F71-AE84-AF4A-A400-977FB54CEC19}" srcId="{6DB90A2D-E06C-994A-A55C-F5D5CF9607F3}" destId="{80F2B516-A812-174D-8BE7-700EF231014D}" srcOrd="1" destOrd="0" parTransId="{DD8F757E-DBD6-834C-9340-2343ED9FF03C}" sibTransId="{358F286D-F2A8-2044-A4B8-26B16D38EC8A}"/>
    <dgm:cxn modelId="{02B55B67-8664-D541-9522-0F37D93275CA}" srcId="{D16A4B53-DD6F-634B-ACCB-1B9254560CBF}" destId="{0BCBF117-1554-EF4F-BFA4-B8E146FEB88E}" srcOrd="1" destOrd="0" parTransId="{9A937A9F-3216-CE43-8535-1A7AEA967E34}" sibTransId="{F3B85405-1784-084B-84CD-EF20BAAF5664}"/>
    <dgm:cxn modelId="{6D67EC39-D021-CF41-918F-200F2B01B0BB}" srcId="{6DB90A2D-E06C-994A-A55C-F5D5CF9607F3}" destId="{B8676253-16BC-5442-8AB5-ADC74F37366F}" srcOrd="2" destOrd="0" parTransId="{01F04CF0-8BD6-4F4A-9F68-AC13460FCE92}" sibTransId="{0A915CF3-9305-F545-B7FD-2EAD4C78AE9B}"/>
    <dgm:cxn modelId="{A78F3884-8CA2-A84C-A6D3-13B9A8CB70CD}" type="presOf" srcId="{6DB90A2D-E06C-994A-A55C-F5D5CF9607F3}" destId="{3CF990D2-A241-CF4C-BF97-0D9FF9889757}" srcOrd="0" destOrd="0" presId="urn:microsoft.com/office/officeart/2005/8/layout/vList5"/>
    <dgm:cxn modelId="{6F89755F-C3A4-1B48-B5FD-359D5E73DC4C}" type="presOf" srcId="{523F5C97-5955-F341-B5B9-3735F5F64968}" destId="{94989328-E1B4-7041-A9A6-91F92BCDB352}" srcOrd="0" destOrd="0" presId="urn:microsoft.com/office/officeart/2005/8/layout/vList5"/>
    <dgm:cxn modelId="{21EE3ECE-A9F2-9A4B-9569-8991B72D254B}" type="presOf" srcId="{B8676253-16BC-5442-8AB5-ADC74F37366F}" destId="{2BC0F4E9-C2DF-104F-BC56-8D4F67B8C74C}" srcOrd="0" destOrd="2" presId="urn:microsoft.com/office/officeart/2005/8/layout/vList5"/>
    <dgm:cxn modelId="{142BE005-7B8D-2E4D-8F82-227A03DF2FBB}" type="presOf" srcId="{3EAB67D8-7607-B94B-87B2-6BE58E2D1282}" destId="{203DED24-64A3-7F47-85B2-DF0909CFED07}" srcOrd="0" destOrd="2" presId="urn:microsoft.com/office/officeart/2005/8/layout/vList5"/>
    <dgm:cxn modelId="{626494C1-C690-1744-8A93-58D904407627}" type="presParOf" srcId="{E623C58A-8099-1B42-94E3-84D5671DD91B}" destId="{1743F5F5-8E69-5F4E-BBBF-4319867B3AEE}" srcOrd="0" destOrd="0" presId="urn:microsoft.com/office/officeart/2005/8/layout/vList5"/>
    <dgm:cxn modelId="{83914220-8F83-3D43-B07B-A35712ACCA33}" type="presParOf" srcId="{1743F5F5-8E69-5F4E-BBBF-4319867B3AEE}" destId="{3CF990D2-A241-CF4C-BF97-0D9FF9889757}" srcOrd="0" destOrd="0" presId="urn:microsoft.com/office/officeart/2005/8/layout/vList5"/>
    <dgm:cxn modelId="{E8E6209E-3AA5-D943-8EB6-55146444556E}" type="presParOf" srcId="{1743F5F5-8E69-5F4E-BBBF-4319867B3AEE}" destId="{2BC0F4E9-C2DF-104F-BC56-8D4F67B8C74C}" srcOrd="1" destOrd="0" presId="urn:microsoft.com/office/officeart/2005/8/layout/vList5"/>
    <dgm:cxn modelId="{DED6B3F0-56E5-8841-B29A-086DD13647E0}" type="presParOf" srcId="{E623C58A-8099-1B42-94E3-84D5671DD91B}" destId="{BE80F6D8-EA7C-DB4B-8855-6395EF1ADE85}" srcOrd="1" destOrd="0" presId="urn:microsoft.com/office/officeart/2005/8/layout/vList5"/>
    <dgm:cxn modelId="{549259BF-B503-B740-ACB6-E1B0E3DA03DD}" type="presParOf" srcId="{E623C58A-8099-1B42-94E3-84D5671DD91B}" destId="{DE4198DE-5DBF-9740-A3BD-40A3412B1A40}" srcOrd="2" destOrd="0" presId="urn:microsoft.com/office/officeart/2005/8/layout/vList5"/>
    <dgm:cxn modelId="{2665D3BF-D514-7E4B-A402-17212D4167FD}" type="presParOf" srcId="{DE4198DE-5DBF-9740-A3BD-40A3412B1A40}" destId="{6746137A-16CC-AC4F-B047-669EA09F2611}" srcOrd="0" destOrd="0" presId="urn:microsoft.com/office/officeart/2005/8/layout/vList5"/>
    <dgm:cxn modelId="{5C645922-B9B8-0947-AA21-76D11A18BED0}" type="presParOf" srcId="{DE4198DE-5DBF-9740-A3BD-40A3412B1A40}" destId="{94989328-E1B4-7041-A9A6-91F92BCDB352}" srcOrd="1" destOrd="0" presId="urn:microsoft.com/office/officeart/2005/8/layout/vList5"/>
    <dgm:cxn modelId="{B50186E3-78AE-ED44-BD92-3B5192BEC31E}" type="presParOf" srcId="{E623C58A-8099-1B42-94E3-84D5671DD91B}" destId="{251742E3-4C86-FC43-9196-516ACCE09435}" srcOrd="3" destOrd="0" presId="urn:microsoft.com/office/officeart/2005/8/layout/vList5"/>
    <dgm:cxn modelId="{CA455B58-B98D-6249-A9E5-058C211D9EFC}" type="presParOf" srcId="{E623C58A-8099-1B42-94E3-84D5671DD91B}" destId="{362EA008-2C22-5D49-93DC-C85CA4CB84A1}" srcOrd="4" destOrd="0" presId="urn:microsoft.com/office/officeart/2005/8/layout/vList5"/>
    <dgm:cxn modelId="{B83CD950-4B6B-1342-9DB5-7282EBC6AD42}" type="presParOf" srcId="{362EA008-2C22-5D49-93DC-C85CA4CB84A1}" destId="{451C65A8-54CD-3F4A-8B6B-689FF42FD3FB}" srcOrd="0" destOrd="0" presId="urn:microsoft.com/office/officeart/2005/8/layout/vList5"/>
    <dgm:cxn modelId="{657D9C6B-8DB4-204A-83A7-45B7990EB147}" type="presParOf" srcId="{362EA008-2C22-5D49-93DC-C85CA4CB84A1}" destId="{203DED24-64A3-7F47-85B2-DF0909CFED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1CDCF1-7CF4-DD4A-BA99-5AEA8116D8A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B90A2D-E06C-994A-A55C-F5D5CF9607F3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Diseño modelo gestión del conocimiento de las redes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77D63EFA-47B9-4744-8556-108893D475B3}" type="parTrans" cxnId="{D3918889-EBED-9841-917C-7877863593F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0E8C864-33FB-B740-ACEA-DBCAC5D67D5F}" type="sibTrans" cxnId="{D3918889-EBED-9841-917C-7877863593F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C674A6F4-D0F4-154A-A27A-FD0934E64EA2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Alineamiento con objetivos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71105934-11C5-E747-8445-65497C096293}" type="parTrans" cxnId="{FDD10E11-1278-8540-93CC-B561B6068548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22AF016E-8A93-2A43-B87A-9D08BDE22B4E}" type="sibTrans" cxnId="{FDD10E11-1278-8540-93CC-B561B6068548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80F2B516-A812-174D-8BE7-700EF231014D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Plan de trabajo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DD8F757E-DBD6-834C-9340-2343ED9FF03C}" type="parTrans" cxnId="{17A89F71-AE84-AF4A-A400-977FB54CEC1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58F286D-F2A8-2044-A4B8-26B16D38EC8A}" type="sibTrans" cxnId="{17A89F71-AE84-AF4A-A400-977FB54CEC1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67B50798-7421-9040-A665-3C9EF4F6F9D4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Especificaciones funcionales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3A409A39-EEE7-4E48-A281-25C17A082901}" type="parTrans" cxnId="{4212FBBA-44AA-7045-A941-F3CE062706E6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302119A-5840-3943-98A8-0CB330A6ED67}" type="sibTrans" cxnId="{4212FBBA-44AA-7045-A941-F3CE062706E6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23F5C97-5955-F341-B5B9-3735F5F64968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Casos de uso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56A2DFF7-5963-AE44-8924-D4595FC91212}" type="parTrans" cxnId="{88696E78-1CFD-204C-A77F-4355B65A0B0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0A5D9CE-3898-294C-8A85-323A8B434C41}" type="sibTrans" cxnId="{88696E78-1CFD-204C-A77F-4355B65A0B0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3112624-1415-564D-BD2B-B234D1128363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Funcionalidades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51288B1C-88F9-4749-93B6-DFF9F47E3B37}" type="parTrans" cxnId="{AE4A26E5-5823-B945-BE70-C6A2EB75C24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1A1CC90-A095-114E-93DF-06EC0D362FC1}" type="sibTrans" cxnId="{AE4A26E5-5823-B945-BE70-C6A2EB75C24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D16A4B53-DD6F-634B-ACCB-1B9254560CBF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Desarrollo tecnológico y lanzamiento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36A49399-D994-2747-8EB7-61FF581461FB}" type="parTrans" cxnId="{3A11E666-87CF-3149-8400-976A718FAF3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AC3E6A98-CE8F-3D4D-A96A-5351232940EB}" type="sibTrans" cxnId="{3A11E666-87CF-3149-8400-976A718FAF3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C49DE93-420D-9544-9955-28346D9C15D3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Parametrización </a:t>
          </a:r>
          <a:r>
            <a:rPr lang="es-ES" sz="1600" dirty="0" err="1" smtClean="0">
              <a:latin typeface="Avenir Next Condensed Medium"/>
              <a:cs typeface="Avenir Next Condensed Medium"/>
            </a:rPr>
            <a:t>sharepoint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AA47CDB6-4928-6741-8307-C2B0BA9710E2}" type="parTrans" cxnId="{DDAAA610-FEA0-4840-82D2-98A62D20463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1771E52-8F66-0149-9561-EE597621644E}" type="sibTrans" cxnId="{DDAAA610-FEA0-4840-82D2-98A62D20463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EAB67D8-7607-B94B-87B2-6BE58E2D1282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Uso por las redes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2D37F0BD-26E8-834D-9253-ACD9F97A8089}" type="parTrans" cxnId="{A3484F78-8773-4549-8523-9194794714F4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1B282DD-B39C-B242-9D18-9E90DA9D4376}" type="sibTrans" cxnId="{A3484F78-8773-4549-8523-9194794714F4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8676253-16BC-5442-8AB5-ADC74F37366F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Indicadores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01F04CF0-8BD6-4F4A-9F68-AC13460FCE92}" type="parTrans" cxnId="{6D67EC39-D021-CF41-918F-200F2B01B0BB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0A915CF3-9305-F545-B7FD-2EAD4C78AE9B}" type="sibTrans" cxnId="{6D67EC39-D021-CF41-918F-200F2B01B0BB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A4FFEEA2-06C3-744B-9BD8-F5667E7D2708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Diseño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7C35E89E-2D9B-BD43-9402-2CFAE2C923A7}" type="parTrans" cxnId="{C531BF05-C9FB-9F47-90BA-790ACD8D288D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66A871F0-1088-7C4C-9F9C-7698293F42DC}" type="sibTrans" cxnId="{C531BF05-C9FB-9F47-90BA-790ACD8D288D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0BCBF117-1554-EF4F-BFA4-B8E146FEB88E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Validación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9A937A9F-3216-CE43-8535-1A7AEA967E34}" type="parTrans" cxnId="{02B55B67-8664-D541-9522-0F37D93275CA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F3B85405-1784-084B-84CD-EF20BAAF5664}" type="sibTrans" cxnId="{02B55B67-8664-D541-9522-0F37D93275CA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E623C58A-8099-1B42-94E3-84D5671DD91B}" type="pres">
      <dgm:prSet presAssocID="{DA1CDCF1-7CF4-DD4A-BA99-5AEA8116D8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743F5F5-8E69-5F4E-BBBF-4319867B3AEE}" type="pres">
      <dgm:prSet presAssocID="{6DB90A2D-E06C-994A-A55C-F5D5CF9607F3}" presName="linNode" presStyleCnt="0"/>
      <dgm:spPr/>
    </dgm:pt>
    <dgm:pt modelId="{3CF990D2-A241-CF4C-BF97-0D9FF9889757}" type="pres">
      <dgm:prSet presAssocID="{6DB90A2D-E06C-994A-A55C-F5D5CF9607F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C0F4E9-C2DF-104F-BC56-8D4F67B8C74C}" type="pres">
      <dgm:prSet presAssocID="{6DB90A2D-E06C-994A-A55C-F5D5CF9607F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80F6D8-EA7C-DB4B-8855-6395EF1ADE85}" type="pres">
      <dgm:prSet presAssocID="{50E8C864-33FB-B740-ACEA-DBCAC5D67D5F}" presName="sp" presStyleCnt="0"/>
      <dgm:spPr/>
    </dgm:pt>
    <dgm:pt modelId="{DE4198DE-5DBF-9740-A3BD-40A3412B1A40}" type="pres">
      <dgm:prSet presAssocID="{67B50798-7421-9040-A665-3C9EF4F6F9D4}" presName="linNode" presStyleCnt="0"/>
      <dgm:spPr/>
    </dgm:pt>
    <dgm:pt modelId="{6746137A-16CC-AC4F-B047-669EA09F2611}" type="pres">
      <dgm:prSet presAssocID="{67B50798-7421-9040-A665-3C9EF4F6F9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989328-E1B4-7041-A9A6-91F92BCDB352}" type="pres">
      <dgm:prSet presAssocID="{67B50798-7421-9040-A665-3C9EF4F6F9D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1742E3-4C86-FC43-9196-516ACCE09435}" type="pres">
      <dgm:prSet presAssocID="{3302119A-5840-3943-98A8-0CB330A6ED67}" presName="sp" presStyleCnt="0"/>
      <dgm:spPr/>
    </dgm:pt>
    <dgm:pt modelId="{362EA008-2C22-5D49-93DC-C85CA4CB84A1}" type="pres">
      <dgm:prSet presAssocID="{D16A4B53-DD6F-634B-ACCB-1B9254560CBF}" presName="linNode" presStyleCnt="0"/>
      <dgm:spPr/>
    </dgm:pt>
    <dgm:pt modelId="{451C65A8-54CD-3F4A-8B6B-689FF42FD3FB}" type="pres">
      <dgm:prSet presAssocID="{D16A4B53-DD6F-634B-ACCB-1B9254560C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3DED24-64A3-7F47-85B2-DF0909CFED07}" type="pres">
      <dgm:prSet presAssocID="{D16A4B53-DD6F-634B-ACCB-1B9254560C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12FBBA-44AA-7045-A941-F3CE062706E6}" srcId="{DA1CDCF1-7CF4-DD4A-BA99-5AEA8116D8A0}" destId="{67B50798-7421-9040-A665-3C9EF4F6F9D4}" srcOrd="1" destOrd="0" parTransId="{3A409A39-EEE7-4E48-A281-25C17A082901}" sibTransId="{3302119A-5840-3943-98A8-0CB330A6ED67}"/>
    <dgm:cxn modelId="{1D850C71-8122-3144-B4B7-A454A09AC421}" type="presOf" srcId="{B3112624-1415-564D-BD2B-B234D1128363}" destId="{94989328-E1B4-7041-A9A6-91F92BCDB352}" srcOrd="0" destOrd="2" presId="urn:microsoft.com/office/officeart/2005/8/layout/vList5"/>
    <dgm:cxn modelId="{AE4A26E5-5823-B945-BE70-C6A2EB75C242}" srcId="{67B50798-7421-9040-A665-3C9EF4F6F9D4}" destId="{B3112624-1415-564D-BD2B-B234D1128363}" srcOrd="2" destOrd="0" parTransId="{51288B1C-88F9-4749-93B6-DFF9F47E3B37}" sibTransId="{B1A1CC90-A095-114E-93DF-06EC0D362FC1}"/>
    <dgm:cxn modelId="{D3918889-EBED-9841-917C-7877863593F2}" srcId="{DA1CDCF1-7CF4-DD4A-BA99-5AEA8116D8A0}" destId="{6DB90A2D-E06C-994A-A55C-F5D5CF9607F3}" srcOrd="0" destOrd="0" parTransId="{77D63EFA-47B9-4744-8556-108893D475B3}" sibTransId="{50E8C864-33FB-B740-ACEA-DBCAC5D67D5F}"/>
    <dgm:cxn modelId="{FDD10E11-1278-8540-93CC-B561B6068548}" srcId="{6DB90A2D-E06C-994A-A55C-F5D5CF9607F3}" destId="{C674A6F4-D0F4-154A-A27A-FD0934E64EA2}" srcOrd="0" destOrd="0" parTransId="{71105934-11C5-E747-8445-65497C096293}" sibTransId="{22AF016E-8A93-2A43-B87A-9D08BDE22B4E}"/>
    <dgm:cxn modelId="{9204E8CB-21C1-234F-B776-8C0221D37742}" type="presOf" srcId="{6DB90A2D-E06C-994A-A55C-F5D5CF9607F3}" destId="{3CF990D2-A241-CF4C-BF97-0D9FF9889757}" srcOrd="0" destOrd="0" presId="urn:microsoft.com/office/officeart/2005/8/layout/vList5"/>
    <dgm:cxn modelId="{88696E78-1CFD-204C-A77F-4355B65A0B0F}" srcId="{67B50798-7421-9040-A665-3C9EF4F6F9D4}" destId="{523F5C97-5955-F341-B5B9-3735F5F64968}" srcOrd="0" destOrd="0" parTransId="{56A2DFF7-5963-AE44-8924-D4595FC91212}" sibTransId="{30A5D9CE-3898-294C-8A85-323A8B434C41}"/>
    <dgm:cxn modelId="{C531BF05-C9FB-9F47-90BA-790ACD8D288D}" srcId="{67B50798-7421-9040-A665-3C9EF4F6F9D4}" destId="{A4FFEEA2-06C3-744B-9BD8-F5667E7D2708}" srcOrd="1" destOrd="0" parTransId="{7C35E89E-2D9B-BD43-9402-2CFAE2C923A7}" sibTransId="{66A871F0-1088-7C4C-9F9C-7698293F42DC}"/>
    <dgm:cxn modelId="{B6BCA1D7-4428-9145-8C6E-0F331386FF96}" type="presOf" srcId="{0BCBF117-1554-EF4F-BFA4-B8E146FEB88E}" destId="{203DED24-64A3-7F47-85B2-DF0909CFED07}" srcOrd="0" destOrd="1" presId="urn:microsoft.com/office/officeart/2005/8/layout/vList5"/>
    <dgm:cxn modelId="{8E32D2A6-C281-4549-A99E-2CFC15308EC2}" type="presOf" srcId="{523F5C97-5955-F341-B5B9-3735F5F64968}" destId="{94989328-E1B4-7041-A9A6-91F92BCDB352}" srcOrd="0" destOrd="0" presId="urn:microsoft.com/office/officeart/2005/8/layout/vList5"/>
    <dgm:cxn modelId="{060FF43D-DC7D-6544-BC89-F54B7EFD7862}" type="presOf" srcId="{D16A4B53-DD6F-634B-ACCB-1B9254560CBF}" destId="{451C65A8-54CD-3F4A-8B6B-689FF42FD3FB}" srcOrd="0" destOrd="0" presId="urn:microsoft.com/office/officeart/2005/8/layout/vList5"/>
    <dgm:cxn modelId="{DDAAA610-FEA0-4840-82D2-98A62D204639}" srcId="{D16A4B53-DD6F-634B-ACCB-1B9254560CBF}" destId="{BC49DE93-420D-9544-9955-28346D9C15D3}" srcOrd="0" destOrd="0" parTransId="{AA47CDB6-4928-6741-8307-C2B0BA9710E2}" sibTransId="{51771E52-8F66-0149-9561-EE597621644E}"/>
    <dgm:cxn modelId="{B3396962-86A3-C144-9380-C476FE78B33A}" type="presOf" srcId="{BC49DE93-420D-9544-9955-28346D9C15D3}" destId="{203DED24-64A3-7F47-85B2-DF0909CFED07}" srcOrd="0" destOrd="0" presId="urn:microsoft.com/office/officeart/2005/8/layout/vList5"/>
    <dgm:cxn modelId="{3A11E666-87CF-3149-8400-976A718FAF3F}" srcId="{DA1CDCF1-7CF4-DD4A-BA99-5AEA8116D8A0}" destId="{D16A4B53-DD6F-634B-ACCB-1B9254560CBF}" srcOrd="2" destOrd="0" parTransId="{36A49399-D994-2747-8EB7-61FF581461FB}" sibTransId="{AC3E6A98-CE8F-3D4D-A96A-5351232940EB}"/>
    <dgm:cxn modelId="{A3484F78-8773-4549-8523-9194794714F4}" srcId="{D16A4B53-DD6F-634B-ACCB-1B9254560CBF}" destId="{3EAB67D8-7607-B94B-87B2-6BE58E2D1282}" srcOrd="2" destOrd="0" parTransId="{2D37F0BD-26E8-834D-9253-ACD9F97A8089}" sibTransId="{B1B282DD-B39C-B242-9D18-9E90DA9D4376}"/>
    <dgm:cxn modelId="{17A89F71-AE84-AF4A-A400-977FB54CEC19}" srcId="{6DB90A2D-E06C-994A-A55C-F5D5CF9607F3}" destId="{80F2B516-A812-174D-8BE7-700EF231014D}" srcOrd="1" destOrd="0" parTransId="{DD8F757E-DBD6-834C-9340-2343ED9FF03C}" sibTransId="{358F286D-F2A8-2044-A4B8-26B16D38EC8A}"/>
    <dgm:cxn modelId="{02B55B67-8664-D541-9522-0F37D93275CA}" srcId="{D16A4B53-DD6F-634B-ACCB-1B9254560CBF}" destId="{0BCBF117-1554-EF4F-BFA4-B8E146FEB88E}" srcOrd="1" destOrd="0" parTransId="{9A937A9F-3216-CE43-8535-1A7AEA967E34}" sibTransId="{F3B85405-1784-084B-84CD-EF20BAAF5664}"/>
    <dgm:cxn modelId="{F9D515DC-5273-AA4B-9B40-FBE252FCCD27}" type="presOf" srcId="{A4FFEEA2-06C3-744B-9BD8-F5667E7D2708}" destId="{94989328-E1B4-7041-A9A6-91F92BCDB352}" srcOrd="0" destOrd="1" presId="urn:microsoft.com/office/officeart/2005/8/layout/vList5"/>
    <dgm:cxn modelId="{6D67EC39-D021-CF41-918F-200F2B01B0BB}" srcId="{6DB90A2D-E06C-994A-A55C-F5D5CF9607F3}" destId="{B8676253-16BC-5442-8AB5-ADC74F37366F}" srcOrd="2" destOrd="0" parTransId="{01F04CF0-8BD6-4F4A-9F68-AC13460FCE92}" sibTransId="{0A915CF3-9305-F545-B7FD-2EAD4C78AE9B}"/>
    <dgm:cxn modelId="{2C0943DC-3B2D-EA4D-AE28-00ACACD4DF5A}" type="presOf" srcId="{DA1CDCF1-7CF4-DD4A-BA99-5AEA8116D8A0}" destId="{E623C58A-8099-1B42-94E3-84D5671DD91B}" srcOrd="0" destOrd="0" presId="urn:microsoft.com/office/officeart/2005/8/layout/vList5"/>
    <dgm:cxn modelId="{A8D03E98-D430-894B-AE0C-FDE343918E87}" type="presOf" srcId="{B8676253-16BC-5442-8AB5-ADC74F37366F}" destId="{2BC0F4E9-C2DF-104F-BC56-8D4F67B8C74C}" srcOrd="0" destOrd="2" presId="urn:microsoft.com/office/officeart/2005/8/layout/vList5"/>
    <dgm:cxn modelId="{0CB60FA2-33B8-9346-864B-FCA118769963}" type="presOf" srcId="{C674A6F4-D0F4-154A-A27A-FD0934E64EA2}" destId="{2BC0F4E9-C2DF-104F-BC56-8D4F67B8C74C}" srcOrd="0" destOrd="0" presId="urn:microsoft.com/office/officeart/2005/8/layout/vList5"/>
    <dgm:cxn modelId="{795E83F7-806F-5748-A2DD-72D7F4C9EF29}" type="presOf" srcId="{67B50798-7421-9040-A665-3C9EF4F6F9D4}" destId="{6746137A-16CC-AC4F-B047-669EA09F2611}" srcOrd="0" destOrd="0" presId="urn:microsoft.com/office/officeart/2005/8/layout/vList5"/>
    <dgm:cxn modelId="{1613FD56-402F-104D-9830-1D28DBB6CA57}" type="presOf" srcId="{80F2B516-A812-174D-8BE7-700EF231014D}" destId="{2BC0F4E9-C2DF-104F-BC56-8D4F67B8C74C}" srcOrd="0" destOrd="1" presId="urn:microsoft.com/office/officeart/2005/8/layout/vList5"/>
    <dgm:cxn modelId="{A5F00D53-5DEF-8A41-99FC-4DD6576DB87A}" type="presOf" srcId="{3EAB67D8-7607-B94B-87B2-6BE58E2D1282}" destId="{203DED24-64A3-7F47-85B2-DF0909CFED07}" srcOrd="0" destOrd="2" presId="urn:microsoft.com/office/officeart/2005/8/layout/vList5"/>
    <dgm:cxn modelId="{0A743C46-73B2-4D45-8E73-2473A5E3077F}" type="presParOf" srcId="{E623C58A-8099-1B42-94E3-84D5671DD91B}" destId="{1743F5F5-8E69-5F4E-BBBF-4319867B3AEE}" srcOrd="0" destOrd="0" presId="urn:microsoft.com/office/officeart/2005/8/layout/vList5"/>
    <dgm:cxn modelId="{C32CA98A-DA3C-4A4E-A389-CE38DB72EFCC}" type="presParOf" srcId="{1743F5F5-8E69-5F4E-BBBF-4319867B3AEE}" destId="{3CF990D2-A241-CF4C-BF97-0D9FF9889757}" srcOrd="0" destOrd="0" presId="urn:microsoft.com/office/officeart/2005/8/layout/vList5"/>
    <dgm:cxn modelId="{7F9EBE38-4D42-794D-A4F8-05B812A3A454}" type="presParOf" srcId="{1743F5F5-8E69-5F4E-BBBF-4319867B3AEE}" destId="{2BC0F4E9-C2DF-104F-BC56-8D4F67B8C74C}" srcOrd="1" destOrd="0" presId="urn:microsoft.com/office/officeart/2005/8/layout/vList5"/>
    <dgm:cxn modelId="{DE07E1F1-F4BF-CB47-B6EF-DD4E72858698}" type="presParOf" srcId="{E623C58A-8099-1B42-94E3-84D5671DD91B}" destId="{BE80F6D8-EA7C-DB4B-8855-6395EF1ADE85}" srcOrd="1" destOrd="0" presId="urn:microsoft.com/office/officeart/2005/8/layout/vList5"/>
    <dgm:cxn modelId="{F5522F9D-330C-E142-B30D-6D40332967A0}" type="presParOf" srcId="{E623C58A-8099-1B42-94E3-84D5671DD91B}" destId="{DE4198DE-5DBF-9740-A3BD-40A3412B1A40}" srcOrd="2" destOrd="0" presId="urn:microsoft.com/office/officeart/2005/8/layout/vList5"/>
    <dgm:cxn modelId="{44142460-7295-D54D-8466-10D94D09EE69}" type="presParOf" srcId="{DE4198DE-5DBF-9740-A3BD-40A3412B1A40}" destId="{6746137A-16CC-AC4F-B047-669EA09F2611}" srcOrd="0" destOrd="0" presId="urn:microsoft.com/office/officeart/2005/8/layout/vList5"/>
    <dgm:cxn modelId="{1FD84C37-7FF1-9F47-93BE-14167123FA28}" type="presParOf" srcId="{DE4198DE-5DBF-9740-A3BD-40A3412B1A40}" destId="{94989328-E1B4-7041-A9A6-91F92BCDB352}" srcOrd="1" destOrd="0" presId="urn:microsoft.com/office/officeart/2005/8/layout/vList5"/>
    <dgm:cxn modelId="{09949CC9-C7FD-9F46-B0AB-DDC52EE97CF9}" type="presParOf" srcId="{E623C58A-8099-1B42-94E3-84D5671DD91B}" destId="{251742E3-4C86-FC43-9196-516ACCE09435}" srcOrd="3" destOrd="0" presId="urn:microsoft.com/office/officeart/2005/8/layout/vList5"/>
    <dgm:cxn modelId="{F08DB1E6-6603-A24D-ACBC-247BC615D8AD}" type="presParOf" srcId="{E623C58A-8099-1B42-94E3-84D5671DD91B}" destId="{362EA008-2C22-5D49-93DC-C85CA4CB84A1}" srcOrd="4" destOrd="0" presId="urn:microsoft.com/office/officeart/2005/8/layout/vList5"/>
    <dgm:cxn modelId="{6FA6E96A-95B8-7347-ADB0-7A9A351AC9B0}" type="presParOf" srcId="{362EA008-2C22-5D49-93DC-C85CA4CB84A1}" destId="{451C65A8-54CD-3F4A-8B6B-689FF42FD3FB}" srcOrd="0" destOrd="0" presId="urn:microsoft.com/office/officeart/2005/8/layout/vList5"/>
    <dgm:cxn modelId="{BDFB0808-860E-644F-BFF8-5050EA829347}" type="presParOf" srcId="{362EA008-2C22-5D49-93DC-C85CA4CB84A1}" destId="{203DED24-64A3-7F47-85B2-DF0909CFED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CDCF1-7CF4-DD4A-BA99-5AEA8116D8A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DB90A2D-E06C-994A-A55C-F5D5CF9607F3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Diseño modelo de gestión del conocimiento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77D63EFA-47B9-4744-8556-108893D475B3}" type="parTrans" cxnId="{D3918889-EBED-9841-917C-7877863593F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0E8C864-33FB-B740-ACEA-DBCAC5D67D5F}" type="sibTrans" cxnId="{D3918889-EBED-9841-917C-7877863593F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C674A6F4-D0F4-154A-A27A-FD0934E64EA2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Alineamiento con objetivos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71105934-11C5-E747-8445-65497C096293}" type="parTrans" cxnId="{FDD10E11-1278-8540-93CC-B561B6068548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22AF016E-8A93-2A43-B87A-9D08BDE22B4E}" type="sibTrans" cxnId="{FDD10E11-1278-8540-93CC-B561B6068548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80F2B516-A812-174D-8BE7-700EF231014D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Manual de gestión del conocimiento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DD8F757E-DBD6-834C-9340-2343ED9FF03C}" type="parTrans" cxnId="{17A89F71-AE84-AF4A-A400-977FB54CEC1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58F286D-F2A8-2044-A4B8-26B16D38EC8A}" type="sibTrans" cxnId="{17A89F71-AE84-AF4A-A400-977FB54CEC1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67B50798-7421-9040-A665-3C9EF4F6F9D4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Especificaciones funcionales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3A409A39-EEE7-4E48-A281-25C17A082901}" type="parTrans" cxnId="{4212FBBA-44AA-7045-A941-F3CE062706E6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302119A-5840-3943-98A8-0CB330A6ED67}" type="sibTrans" cxnId="{4212FBBA-44AA-7045-A941-F3CE062706E6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23F5C97-5955-F341-B5B9-3735F5F64968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Casos de uso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56A2DFF7-5963-AE44-8924-D4595FC91212}" type="parTrans" cxnId="{88696E78-1CFD-204C-A77F-4355B65A0B0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0A5D9CE-3898-294C-8A85-323A8B434C41}" type="sibTrans" cxnId="{88696E78-1CFD-204C-A77F-4355B65A0B0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3112624-1415-564D-BD2B-B234D1128363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Funcionalidades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51288B1C-88F9-4749-93B6-DFF9F47E3B37}" type="parTrans" cxnId="{AE4A26E5-5823-B945-BE70-C6A2EB75C24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1A1CC90-A095-114E-93DF-06EC0D362FC1}" type="sibTrans" cxnId="{AE4A26E5-5823-B945-BE70-C6A2EB75C242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D16A4B53-DD6F-634B-ACCB-1B9254560CBF}">
      <dgm:prSet phldrT="[Texto]" custT="1"/>
      <dgm:spPr/>
      <dgm:t>
        <a:bodyPr/>
        <a:lstStyle/>
        <a:p>
          <a:r>
            <a:rPr lang="es-ES" sz="1400" dirty="0" smtClean="0">
              <a:latin typeface="Avenir Next Condensed Medium"/>
              <a:cs typeface="Avenir Next Condensed Medium"/>
            </a:rPr>
            <a:t>Desarrollo tecnológico y lanzamiento</a:t>
          </a:r>
          <a:endParaRPr lang="es-ES" sz="1400" dirty="0">
            <a:latin typeface="Avenir Next Condensed Medium"/>
            <a:cs typeface="Avenir Next Condensed Medium"/>
          </a:endParaRPr>
        </a:p>
      </dgm:t>
    </dgm:pt>
    <dgm:pt modelId="{36A49399-D994-2747-8EB7-61FF581461FB}" type="parTrans" cxnId="{3A11E666-87CF-3149-8400-976A718FAF3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AC3E6A98-CE8F-3D4D-A96A-5351232940EB}" type="sibTrans" cxnId="{3A11E666-87CF-3149-8400-976A718FAF3F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C49DE93-420D-9544-9955-28346D9C15D3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Parametrización KITE ®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AA47CDB6-4928-6741-8307-C2B0BA9710E2}" type="parTrans" cxnId="{DDAAA610-FEA0-4840-82D2-98A62D20463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51771E52-8F66-0149-9561-EE597621644E}" type="sibTrans" cxnId="{DDAAA610-FEA0-4840-82D2-98A62D204639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3EAB67D8-7607-B94B-87B2-6BE58E2D1282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Uso por los equipos de proyecto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2D37F0BD-26E8-834D-9253-ACD9F97A8089}" type="parTrans" cxnId="{A3484F78-8773-4549-8523-9194794714F4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1B282DD-B39C-B242-9D18-9E90DA9D4376}" type="sibTrans" cxnId="{A3484F78-8773-4549-8523-9194794714F4}">
      <dgm:prSet/>
      <dgm:spPr/>
      <dgm:t>
        <a:bodyPr/>
        <a:lstStyle/>
        <a:p>
          <a:endParaRPr lang="es-ES" sz="1000">
            <a:latin typeface="Avenir Next Condensed Medium"/>
            <a:cs typeface="Avenir Next Condensed Medium"/>
          </a:endParaRPr>
        </a:p>
      </dgm:t>
    </dgm:pt>
    <dgm:pt modelId="{B8676253-16BC-5442-8AB5-ADC74F37366F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Herramientas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01F04CF0-8BD6-4F4A-9F68-AC13460FCE92}" type="parTrans" cxnId="{6D67EC39-D021-CF41-918F-200F2B01B0BB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0A915CF3-9305-F545-B7FD-2EAD4C78AE9B}" type="sibTrans" cxnId="{6D67EC39-D021-CF41-918F-200F2B01B0BB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A4FFEEA2-06C3-744B-9BD8-F5667E7D2708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Diseño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7C35E89E-2D9B-BD43-9402-2CFAE2C923A7}" type="parTrans" cxnId="{C531BF05-C9FB-9F47-90BA-790ACD8D288D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66A871F0-1088-7C4C-9F9C-7698293F42DC}" type="sibTrans" cxnId="{C531BF05-C9FB-9F47-90BA-790ACD8D288D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0BCBF117-1554-EF4F-BFA4-B8E146FEB88E}">
      <dgm:prSet phldrT="[Texto]" custT="1"/>
      <dgm:spPr/>
      <dgm:t>
        <a:bodyPr/>
        <a:lstStyle/>
        <a:p>
          <a:r>
            <a:rPr lang="es-ES" sz="1600" dirty="0" smtClean="0">
              <a:latin typeface="Avenir Next Condensed Medium"/>
              <a:cs typeface="Avenir Next Condensed Medium"/>
            </a:rPr>
            <a:t>Validación</a:t>
          </a:r>
          <a:endParaRPr lang="es-ES" sz="1600" dirty="0">
            <a:latin typeface="Avenir Next Condensed Medium"/>
            <a:cs typeface="Avenir Next Condensed Medium"/>
          </a:endParaRPr>
        </a:p>
      </dgm:t>
    </dgm:pt>
    <dgm:pt modelId="{9A937A9F-3216-CE43-8535-1A7AEA967E34}" type="parTrans" cxnId="{02B55B67-8664-D541-9522-0F37D93275CA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F3B85405-1784-084B-84CD-EF20BAAF5664}" type="sibTrans" cxnId="{02B55B67-8664-D541-9522-0F37D93275CA}">
      <dgm:prSet/>
      <dgm:spPr/>
      <dgm:t>
        <a:bodyPr/>
        <a:lstStyle/>
        <a:p>
          <a:endParaRPr lang="es-ES">
            <a:latin typeface="Avenir Next Condensed Medium"/>
            <a:cs typeface="Avenir Next Condensed Medium"/>
          </a:endParaRPr>
        </a:p>
      </dgm:t>
    </dgm:pt>
    <dgm:pt modelId="{E623C58A-8099-1B42-94E3-84D5671DD91B}" type="pres">
      <dgm:prSet presAssocID="{DA1CDCF1-7CF4-DD4A-BA99-5AEA8116D8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743F5F5-8E69-5F4E-BBBF-4319867B3AEE}" type="pres">
      <dgm:prSet presAssocID="{6DB90A2D-E06C-994A-A55C-F5D5CF9607F3}" presName="linNode" presStyleCnt="0"/>
      <dgm:spPr/>
    </dgm:pt>
    <dgm:pt modelId="{3CF990D2-A241-CF4C-BF97-0D9FF9889757}" type="pres">
      <dgm:prSet presAssocID="{6DB90A2D-E06C-994A-A55C-F5D5CF9607F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C0F4E9-C2DF-104F-BC56-8D4F67B8C74C}" type="pres">
      <dgm:prSet presAssocID="{6DB90A2D-E06C-994A-A55C-F5D5CF9607F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80F6D8-EA7C-DB4B-8855-6395EF1ADE85}" type="pres">
      <dgm:prSet presAssocID="{50E8C864-33FB-B740-ACEA-DBCAC5D67D5F}" presName="sp" presStyleCnt="0"/>
      <dgm:spPr/>
    </dgm:pt>
    <dgm:pt modelId="{DE4198DE-5DBF-9740-A3BD-40A3412B1A40}" type="pres">
      <dgm:prSet presAssocID="{67B50798-7421-9040-A665-3C9EF4F6F9D4}" presName="linNode" presStyleCnt="0"/>
      <dgm:spPr/>
    </dgm:pt>
    <dgm:pt modelId="{6746137A-16CC-AC4F-B047-669EA09F2611}" type="pres">
      <dgm:prSet presAssocID="{67B50798-7421-9040-A665-3C9EF4F6F9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989328-E1B4-7041-A9A6-91F92BCDB352}" type="pres">
      <dgm:prSet presAssocID="{67B50798-7421-9040-A665-3C9EF4F6F9D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1742E3-4C86-FC43-9196-516ACCE09435}" type="pres">
      <dgm:prSet presAssocID="{3302119A-5840-3943-98A8-0CB330A6ED67}" presName="sp" presStyleCnt="0"/>
      <dgm:spPr/>
    </dgm:pt>
    <dgm:pt modelId="{362EA008-2C22-5D49-93DC-C85CA4CB84A1}" type="pres">
      <dgm:prSet presAssocID="{D16A4B53-DD6F-634B-ACCB-1B9254560CBF}" presName="linNode" presStyleCnt="0"/>
      <dgm:spPr/>
    </dgm:pt>
    <dgm:pt modelId="{451C65A8-54CD-3F4A-8B6B-689FF42FD3FB}" type="pres">
      <dgm:prSet presAssocID="{D16A4B53-DD6F-634B-ACCB-1B9254560C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3DED24-64A3-7F47-85B2-DF0909CFED07}" type="pres">
      <dgm:prSet presAssocID="{D16A4B53-DD6F-634B-ACCB-1B9254560C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212FBBA-44AA-7045-A941-F3CE062706E6}" srcId="{DA1CDCF1-7CF4-DD4A-BA99-5AEA8116D8A0}" destId="{67B50798-7421-9040-A665-3C9EF4F6F9D4}" srcOrd="1" destOrd="0" parTransId="{3A409A39-EEE7-4E48-A281-25C17A082901}" sibTransId="{3302119A-5840-3943-98A8-0CB330A6ED67}"/>
    <dgm:cxn modelId="{AE4A26E5-5823-B945-BE70-C6A2EB75C242}" srcId="{67B50798-7421-9040-A665-3C9EF4F6F9D4}" destId="{B3112624-1415-564D-BD2B-B234D1128363}" srcOrd="2" destOrd="0" parTransId="{51288B1C-88F9-4749-93B6-DFF9F47E3B37}" sibTransId="{B1A1CC90-A095-114E-93DF-06EC0D362FC1}"/>
    <dgm:cxn modelId="{872B8B48-5C9B-B144-B6D3-13190EDCC215}" type="presOf" srcId="{523F5C97-5955-F341-B5B9-3735F5F64968}" destId="{94989328-E1B4-7041-A9A6-91F92BCDB352}" srcOrd="0" destOrd="0" presId="urn:microsoft.com/office/officeart/2005/8/layout/vList5"/>
    <dgm:cxn modelId="{D3918889-EBED-9841-917C-7877863593F2}" srcId="{DA1CDCF1-7CF4-DD4A-BA99-5AEA8116D8A0}" destId="{6DB90A2D-E06C-994A-A55C-F5D5CF9607F3}" srcOrd="0" destOrd="0" parTransId="{77D63EFA-47B9-4744-8556-108893D475B3}" sibTransId="{50E8C864-33FB-B740-ACEA-DBCAC5D67D5F}"/>
    <dgm:cxn modelId="{329282D2-A992-F049-8106-2EF73F797E0C}" type="presOf" srcId="{6DB90A2D-E06C-994A-A55C-F5D5CF9607F3}" destId="{3CF990D2-A241-CF4C-BF97-0D9FF9889757}" srcOrd="0" destOrd="0" presId="urn:microsoft.com/office/officeart/2005/8/layout/vList5"/>
    <dgm:cxn modelId="{FDD10E11-1278-8540-93CC-B561B6068548}" srcId="{6DB90A2D-E06C-994A-A55C-F5D5CF9607F3}" destId="{C674A6F4-D0F4-154A-A27A-FD0934E64EA2}" srcOrd="0" destOrd="0" parTransId="{71105934-11C5-E747-8445-65497C096293}" sibTransId="{22AF016E-8A93-2A43-B87A-9D08BDE22B4E}"/>
    <dgm:cxn modelId="{C531BF05-C9FB-9F47-90BA-790ACD8D288D}" srcId="{67B50798-7421-9040-A665-3C9EF4F6F9D4}" destId="{A4FFEEA2-06C3-744B-9BD8-F5667E7D2708}" srcOrd="1" destOrd="0" parTransId="{7C35E89E-2D9B-BD43-9402-2CFAE2C923A7}" sibTransId="{66A871F0-1088-7C4C-9F9C-7698293F42DC}"/>
    <dgm:cxn modelId="{88696E78-1CFD-204C-A77F-4355B65A0B0F}" srcId="{67B50798-7421-9040-A665-3C9EF4F6F9D4}" destId="{523F5C97-5955-F341-B5B9-3735F5F64968}" srcOrd="0" destOrd="0" parTransId="{56A2DFF7-5963-AE44-8924-D4595FC91212}" sibTransId="{30A5D9CE-3898-294C-8A85-323A8B434C41}"/>
    <dgm:cxn modelId="{EE8DAAB6-32A3-4A43-B231-10F8F5C7427D}" type="presOf" srcId="{B3112624-1415-564D-BD2B-B234D1128363}" destId="{94989328-E1B4-7041-A9A6-91F92BCDB352}" srcOrd="0" destOrd="2" presId="urn:microsoft.com/office/officeart/2005/8/layout/vList5"/>
    <dgm:cxn modelId="{CAF0B62B-EAB8-1A45-8898-7238F96544D9}" type="presOf" srcId="{80F2B516-A812-174D-8BE7-700EF231014D}" destId="{2BC0F4E9-C2DF-104F-BC56-8D4F67B8C74C}" srcOrd="0" destOrd="1" presId="urn:microsoft.com/office/officeart/2005/8/layout/vList5"/>
    <dgm:cxn modelId="{F644895B-1EDB-9F42-B2BC-233339E21249}" type="presOf" srcId="{A4FFEEA2-06C3-744B-9BD8-F5667E7D2708}" destId="{94989328-E1B4-7041-A9A6-91F92BCDB352}" srcOrd="0" destOrd="1" presId="urn:microsoft.com/office/officeart/2005/8/layout/vList5"/>
    <dgm:cxn modelId="{DDAAA610-FEA0-4840-82D2-98A62D204639}" srcId="{D16A4B53-DD6F-634B-ACCB-1B9254560CBF}" destId="{BC49DE93-420D-9544-9955-28346D9C15D3}" srcOrd="0" destOrd="0" parTransId="{AA47CDB6-4928-6741-8307-C2B0BA9710E2}" sibTransId="{51771E52-8F66-0149-9561-EE597621644E}"/>
    <dgm:cxn modelId="{3A11E666-87CF-3149-8400-976A718FAF3F}" srcId="{DA1CDCF1-7CF4-DD4A-BA99-5AEA8116D8A0}" destId="{D16A4B53-DD6F-634B-ACCB-1B9254560CBF}" srcOrd="2" destOrd="0" parTransId="{36A49399-D994-2747-8EB7-61FF581461FB}" sibTransId="{AC3E6A98-CE8F-3D4D-A96A-5351232940EB}"/>
    <dgm:cxn modelId="{A3484F78-8773-4549-8523-9194794714F4}" srcId="{D16A4B53-DD6F-634B-ACCB-1B9254560CBF}" destId="{3EAB67D8-7607-B94B-87B2-6BE58E2D1282}" srcOrd="2" destOrd="0" parTransId="{2D37F0BD-26E8-834D-9253-ACD9F97A8089}" sibTransId="{B1B282DD-B39C-B242-9D18-9E90DA9D4376}"/>
    <dgm:cxn modelId="{17A89F71-AE84-AF4A-A400-977FB54CEC19}" srcId="{6DB90A2D-E06C-994A-A55C-F5D5CF9607F3}" destId="{80F2B516-A812-174D-8BE7-700EF231014D}" srcOrd="1" destOrd="0" parTransId="{DD8F757E-DBD6-834C-9340-2343ED9FF03C}" sibTransId="{358F286D-F2A8-2044-A4B8-26B16D38EC8A}"/>
    <dgm:cxn modelId="{686525B8-8EBA-9142-A50E-B992231517A2}" type="presOf" srcId="{3EAB67D8-7607-B94B-87B2-6BE58E2D1282}" destId="{203DED24-64A3-7F47-85B2-DF0909CFED07}" srcOrd="0" destOrd="2" presId="urn:microsoft.com/office/officeart/2005/8/layout/vList5"/>
    <dgm:cxn modelId="{02B55B67-8664-D541-9522-0F37D93275CA}" srcId="{D16A4B53-DD6F-634B-ACCB-1B9254560CBF}" destId="{0BCBF117-1554-EF4F-BFA4-B8E146FEB88E}" srcOrd="1" destOrd="0" parTransId="{9A937A9F-3216-CE43-8535-1A7AEA967E34}" sibTransId="{F3B85405-1784-084B-84CD-EF20BAAF5664}"/>
    <dgm:cxn modelId="{6D67EC39-D021-CF41-918F-200F2B01B0BB}" srcId="{6DB90A2D-E06C-994A-A55C-F5D5CF9607F3}" destId="{B8676253-16BC-5442-8AB5-ADC74F37366F}" srcOrd="2" destOrd="0" parTransId="{01F04CF0-8BD6-4F4A-9F68-AC13460FCE92}" sibTransId="{0A915CF3-9305-F545-B7FD-2EAD4C78AE9B}"/>
    <dgm:cxn modelId="{42BC31A3-10CD-6D41-92B1-3711F4DFC437}" type="presOf" srcId="{67B50798-7421-9040-A665-3C9EF4F6F9D4}" destId="{6746137A-16CC-AC4F-B047-669EA09F2611}" srcOrd="0" destOrd="0" presId="urn:microsoft.com/office/officeart/2005/8/layout/vList5"/>
    <dgm:cxn modelId="{3A1F6CC8-061B-2E44-89FA-CACCC3309276}" type="presOf" srcId="{D16A4B53-DD6F-634B-ACCB-1B9254560CBF}" destId="{451C65A8-54CD-3F4A-8B6B-689FF42FD3FB}" srcOrd="0" destOrd="0" presId="urn:microsoft.com/office/officeart/2005/8/layout/vList5"/>
    <dgm:cxn modelId="{A67EE315-6EC3-D340-89AB-EAB36B056EA8}" type="presOf" srcId="{BC49DE93-420D-9544-9955-28346D9C15D3}" destId="{203DED24-64A3-7F47-85B2-DF0909CFED07}" srcOrd="0" destOrd="0" presId="urn:microsoft.com/office/officeart/2005/8/layout/vList5"/>
    <dgm:cxn modelId="{3FF591C1-267D-4040-93AD-F07F682783DC}" type="presOf" srcId="{C674A6F4-D0F4-154A-A27A-FD0934E64EA2}" destId="{2BC0F4E9-C2DF-104F-BC56-8D4F67B8C74C}" srcOrd="0" destOrd="0" presId="urn:microsoft.com/office/officeart/2005/8/layout/vList5"/>
    <dgm:cxn modelId="{4368E8E9-8DC5-FE41-94B2-A5744CA4F849}" type="presOf" srcId="{DA1CDCF1-7CF4-DD4A-BA99-5AEA8116D8A0}" destId="{E623C58A-8099-1B42-94E3-84D5671DD91B}" srcOrd="0" destOrd="0" presId="urn:microsoft.com/office/officeart/2005/8/layout/vList5"/>
    <dgm:cxn modelId="{7B398B28-AD1B-DD47-9C3A-07518924724C}" type="presOf" srcId="{0BCBF117-1554-EF4F-BFA4-B8E146FEB88E}" destId="{203DED24-64A3-7F47-85B2-DF0909CFED07}" srcOrd="0" destOrd="1" presId="urn:microsoft.com/office/officeart/2005/8/layout/vList5"/>
    <dgm:cxn modelId="{26145DEA-3485-C24A-B54D-95443E9A9EC7}" type="presOf" srcId="{B8676253-16BC-5442-8AB5-ADC74F37366F}" destId="{2BC0F4E9-C2DF-104F-BC56-8D4F67B8C74C}" srcOrd="0" destOrd="2" presId="urn:microsoft.com/office/officeart/2005/8/layout/vList5"/>
    <dgm:cxn modelId="{1EF436B0-36DD-BB4A-A1B1-A3ECAA09CB4A}" type="presParOf" srcId="{E623C58A-8099-1B42-94E3-84D5671DD91B}" destId="{1743F5F5-8E69-5F4E-BBBF-4319867B3AEE}" srcOrd="0" destOrd="0" presId="urn:microsoft.com/office/officeart/2005/8/layout/vList5"/>
    <dgm:cxn modelId="{56230217-A5F8-5544-9D08-B122B6FD7493}" type="presParOf" srcId="{1743F5F5-8E69-5F4E-BBBF-4319867B3AEE}" destId="{3CF990D2-A241-CF4C-BF97-0D9FF9889757}" srcOrd="0" destOrd="0" presId="urn:microsoft.com/office/officeart/2005/8/layout/vList5"/>
    <dgm:cxn modelId="{BD6B62F4-857E-4E49-9FBD-C71E413CBD8E}" type="presParOf" srcId="{1743F5F5-8E69-5F4E-BBBF-4319867B3AEE}" destId="{2BC0F4E9-C2DF-104F-BC56-8D4F67B8C74C}" srcOrd="1" destOrd="0" presId="urn:microsoft.com/office/officeart/2005/8/layout/vList5"/>
    <dgm:cxn modelId="{1A35F1CB-B243-DA41-9154-EB45D5D3A000}" type="presParOf" srcId="{E623C58A-8099-1B42-94E3-84D5671DD91B}" destId="{BE80F6D8-EA7C-DB4B-8855-6395EF1ADE85}" srcOrd="1" destOrd="0" presId="urn:microsoft.com/office/officeart/2005/8/layout/vList5"/>
    <dgm:cxn modelId="{FB4DDE50-A05A-E94B-95C2-2F4717848659}" type="presParOf" srcId="{E623C58A-8099-1B42-94E3-84D5671DD91B}" destId="{DE4198DE-5DBF-9740-A3BD-40A3412B1A40}" srcOrd="2" destOrd="0" presId="urn:microsoft.com/office/officeart/2005/8/layout/vList5"/>
    <dgm:cxn modelId="{DFD75DB5-3B87-744F-87DA-BC16294C2209}" type="presParOf" srcId="{DE4198DE-5DBF-9740-A3BD-40A3412B1A40}" destId="{6746137A-16CC-AC4F-B047-669EA09F2611}" srcOrd="0" destOrd="0" presId="urn:microsoft.com/office/officeart/2005/8/layout/vList5"/>
    <dgm:cxn modelId="{B1FEA1DE-C169-0A4E-B459-7FCE6911AC92}" type="presParOf" srcId="{DE4198DE-5DBF-9740-A3BD-40A3412B1A40}" destId="{94989328-E1B4-7041-A9A6-91F92BCDB352}" srcOrd="1" destOrd="0" presId="urn:microsoft.com/office/officeart/2005/8/layout/vList5"/>
    <dgm:cxn modelId="{CD2CFFA2-3101-2147-B3E2-E2754B081E0C}" type="presParOf" srcId="{E623C58A-8099-1B42-94E3-84D5671DD91B}" destId="{251742E3-4C86-FC43-9196-516ACCE09435}" srcOrd="3" destOrd="0" presId="urn:microsoft.com/office/officeart/2005/8/layout/vList5"/>
    <dgm:cxn modelId="{777495EF-A2B4-A741-9D54-289B3FA1F255}" type="presParOf" srcId="{E623C58A-8099-1B42-94E3-84D5671DD91B}" destId="{362EA008-2C22-5D49-93DC-C85CA4CB84A1}" srcOrd="4" destOrd="0" presId="urn:microsoft.com/office/officeart/2005/8/layout/vList5"/>
    <dgm:cxn modelId="{E164A367-CD9A-9343-9788-E2BD5A89DAF3}" type="presParOf" srcId="{362EA008-2C22-5D49-93DC-C85CA4CB84A1}" destId="{451C65A8-54CD-3F4A-8B6B-689FF42FD3FB}" srcOrd="0" destOrd="0" presId="urn:microsoft.com/office/officeart/2005/8/layout/vList5"/>
    <dgm:cxn modelId="{E1A58B78-07B5-704C-9207-FC42086C0BDB}" type="presParOf" srcId="{362EA008-2C22-5D49-93DC-C85CA4CB84A1}" destId="{203DED24-64A3-7F47-85B2-DF0909CFED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0F4E9-C2DF-104F-BC56-8D4F67B8C74C}">
      <dsp:nvSpPr>
        <dsp:cNvPr id="0" name=""/>
        <dsp:cNvSpPr/>
      </dsp:nvSpPr>
      <dsp:spPr>
        <a:xfrm rot="5400000">
          <a:off x="2600892" y="-796966"/>
          <a:ext cx="1090354" cy="29610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Identificar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err="1" smtClean="0">
              <a:latin typeface="Avenir Next Condensed Medium"/>
              <a:cs typeface="Avenir Next Condensed Medium"/>
            </a:rPr>
            <a:t>Empatizar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Caracterizar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665567" y="191586"/>
        <a:ext cx="2907779" cy="983900"/>
      </dsp:txXfrm>
    </dsp:sp>
    <dsp:sp modelId="{3CF990D2-A241-CF4C-BF97-0D9FF9889757}">
      <dsp:nvSpPr>
        <dsp:cNvPr id="0" name=""/>
        <dsp:cNvSpPr/>
      </dsp:nvSpPr>
      <dsp:spPr>
        <a:xfrm>
          <a:off x="0" y="2065"/>
          <a:ext cx="1665566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Preparación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68598"/>
        <a:ext cx="1532500" cy="1229876"/>
      </dsp:txXfrm>
    </dsp:sp>
    <dsp:sp modelId="{94989328-E1B4-7041-A9A6-91F92BCDB352}">
      <dsp:nvSpPr>
        <dsp:cNvPr id="0" name=""/>
        <dsp:cNvSpPr/>
      </dsp:nvSpPr>
      <dsp:spPr>
        <a:xfrm rot="5400000">
          <a:off x="2600892" y="634123"/>
          <a:ext cx="1090354" cy="29610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Conversar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Profundizar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Sistematizar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665567" y="1622676"/>
        <a:ext cx="2907779" cy="983900"/>
      </dsp:txXfrm>
    </dsp:sp>
    <dsp:sp modelId="{6746137A-16CC-AC4F-B047-669EA09F2611}">
      <dsp:nvSpPr>
        <dsp:cNvPr id="0" name=""/>
        <dsp:cNvSpPr/>
      </dsp:nvSpPr>
      <dsp:spPr>
        <a:xfrm>
          <a:off x="0" y="1433155"/>
          <a:ext cx="1665566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Sistematización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1499688"/>
        <a:ext cx="1532500" cy="1229876"/>
      </dsp:txXfrm>
    </dsp:sp>
    <dsp:sp modelId="{203DED24-64A3-7F47-85B2-DF0909CFED07}">
      <dsp:nvSpPr>
        <dsp:cNvPr id="0" name=""/>
        <dsp:cNvSpPr/>
      </dsp:nvSpPr>
      <dsp:spPr>
        <a:xfrm rot="5400000">
          <a:off x="2600892" y="2065213"/>
          <a:ext cx="1090354" cy="296100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Testar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Ajustar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Aprovechar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665567" y="3053766"/>
        <a:ext cx="2907779" cy="983900"/>
      </dsp:txXfrm>
    </dsp:sp>
    <dsp:sp modelId="{451C65A8-54CD-3F4A-8B6B-689FF42FD3FB}">
      <dsp:nvSpPr>
        <dsp:cNvPr id="0" name=""/>
        <dsp:cNvSpPr/>
      </dsp:nvSpPr>
      <dsp:spPr>
        <a:xfrm>
          <a:off x="0" y="2864245"/>
          <a:ext cx="1665566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Aprovechamiento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2930778"/>
        <a:ext cx="1532500" cy="1229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0F4E9-C2DF-104F-BC56-8D4F67B8C74C}">
      <dsp:nvSpPr>
        <dsp:cNvPr id="0" name=""/>
        <dsp:cNvSpPr/>
      </dsp:nvSpPr>
      <dsp:spPr>
        <a:xfrm rot="5400000">
          <a:off x="2854863" y="-916482"/>
          <a:ext cx="1090354" cy="32000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Alineamiento con objetivos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Plan de trabajo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Indicadores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800022" y="191586"/>
        <a:ext cx="3146811" cy="983900"/>
      </dsp:txXfrm>
    </dsp:sp>
    <dsp:sp modelId="{3CF990D2-A241-CF4C-BF97-0D9FF9889757}">
      <dsp:nvSpPr>
        <dsp:cNvPr id="0" name=""/>
        <dsp:cNvSpPr/>
      </dsp:nvSpPr>
      <dsp:spPr>
        <a:xfrm>
          <a:off x="0" y="2065"/>
          <a:ext cx="1800021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Diseño modelo gestión del conocimiento de las redes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68598"/>
        <a:ext cx="1666955" cy="1229876"/>
      </dsp:txXfrm>
    </dsp:sp>
    <dsp:sp modelId="{94989328-E1B4-7041-A9A6-91F92BCDB352}">
      <dsp:nvSpPr>
        <dsp:cNvPr id="0" name=""/>
        <dsp:cNvSpPr/>
      </dsp:nvSpPr>
      <dsp:spPr>
        <a:xfrm rot="5400000">
          <a:off x="2854863" y="514607"/>
          <a:ext cx="1090354" cy="32000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Casos de uso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Diseño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Funcionalidades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800022" y="1622676"/>
        <a:ext cx="3146811" cy="983900"/>
      </dsp:txXfrm>
    </dsp:sp>
    <dsp:sp modelId="{6746137A-16CC-AC4F-B047-669EA09F2611}">
      <dsp:nvSpPr>
        <dsp:cNvPr id="0" name=""/>
        <dsp:cNvSpPr/>
      </dsp:nvSpPr>
      <dsp:spPr>
        <a:xfrm>
          <a:off x="0" y="1433155"/>
          <a:ext cx="1800021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Especificaciones funcionales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1499688"/>
        <a:ext cx="1666955" cy="1229876"/>
      </dsp:txXfrm>
    </dsp:sp>
    <dsp:sp modelId="{203DED24-64A3-7F47-85B2-DF0909CFED07}">
      <dsp:nvSpPr>
        <dsp:cNvPr id="0" name=""/>
        <dsp:cNvSpPr/>
      </dsp:nvSpPr>
      <dsp:spPr>
        <a:xfrm rot="5400000">
          <a:off x="2854863" y="1945697"/>
          <a:ext cx="1090354" cy="32000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Parametrización </a:t>
          </a:r>
          <a:r>
            <a:rPr lang="es-ES" sz="1600" kern="1200" dirty="0" err="1" smtClean="0">
              <a:latin typeface="Avenir Next Condensed Medium"/>
              <a:cs typeface="Avenir Next Condensed Medium"/>
            </a:rPr>
            <a:t>sharepoint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Validación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Uso por las redes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800022" y="3053766"/>
        <a:ext cx="3146811" cy="983900"/>
      </dsp:txXfrm>
    </dsp:sp>
    <dsp:sp modelId="{451C65A8-54CD-3F4A-8B6B-689FF42FD3FB}">
      <dsp:nvSpPr>
        <dsp:cNvPr id="0" name=""/>
        <dsp:cNvSpPr/>
      </dsp:nvSpPr>
      <dsp:spPr>
        <a:xfrm>
          <a:off x="0" y="2864245"/>
          <a:ext cx="1800021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Desarrollo tecnológico y lanzamiento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2930778"/>
        <a:ext cx="1666955" cy="1229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0F4E9-C2DF-104F-BC56-8D4F67B8C74C}">
      <dsp:nvSpPr>
        <dsp:cNvPr id="0" name=""/>
        <dsp:cNvSpPr/>
      </dsp:nvSpPr>
      <dsp:spPr>
        <a:xfrm rot="5400000">
          <a:off x="2854863" y="-916482"/>
          <a:ext cx="1090354" cy="32000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Alineamiento con objetivos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Manual de gestión del conocimiento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Herramientas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800022" y="191586"/>
        <a:ext cx="3146811" cy="983900"/>
      </dsp:txXfrm>
    </dsp:sp>
    <dsp:sp modelId="{3CF990D2-A241-CF4C-BF97-0D9FF9889757}">
      <dsp:nvSpPr>
        <dsp:cNvPr id="0" name=""/>
        <dsp:cNvSpPr/>
      </dsp:nvSpPr>
      <dsp:spPr>
        <a:xfrm>
          <a:off x="0" y="2065"/>
          <a:ext cx="1800021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Diseño modelo de gestión del conocimiento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68598"/>
        <a:ext cx="1666955" cy="1229876"/>
      </dsp:txXfrm>
    </dsp:sp>
    <dsp:sp modelId="{94989328-E1B4-7041-A9A6-91F92BCDB352}">
      <dsp:nvSpPr>
        <dsp:cNvPr id="0" name=""/>
        <dsp:cNvSpPr/>
      </dsp:nvSpPr>
      <dsp:spPr>
        <a:xfrm rot="5400000">
          <a:off x="2854863" y="514607"/>
          <a:ext cx="1090354" cy="32000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Casos de uso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Diseño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Funcionalidades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800022" y="1622676"/>
        <a:ext cx="3146811" cy="983900"/>
      </dsp:txXfrm>
    </dsp:sp>
    <dsp:sp modelId="{6746137A-16CC-AC4F-B047-669EA09F2611}">
      <dsp:nvSpPr>
        <dsp:cNvPr id="0" name=""/>
        <dsp:cNvSpPr/>
      </dsp:nvSpPr>
      <dsp:spPr>
        <a:xfrm>
          <a:off x="0" y="1433155"/>
          <a:ext cx="1800021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Especificaciones funcionales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1499688"/>
        <a:ext cx="1666955" cy="1229876"/>
      </dsp:txXfrm>
    </dsp:sp>
    <dsp:sp modelId="{203DED24-64A3-7F47-85B2-DF0909CFED07}">
      <dsp:nvSpPr>
        <dsp:cNvPr id="0" name=""/>
        <dsp:cNvSpPr/>
      </dsp:nvSpPr>
      <dsp:spPr>
        <a:xfrm rot="5400000">
          <a:off x="2854863" y="1945697"/>
          <a:ext cx="1090354" cy="32000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Parametrización KITE ®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Validación</a:t>
          </a:r>
          <a:endParaRPr lang="es-ES" sz="1600" kern="1200" dirty="0">
            <a:latin typeface="Avenir Next Condensed Medium"/>
            <a:cs typeface="Avenir Next Condensed Medium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Avenir Next Condensed Medium"/>
              <a:cs typeface="Avenir Next Condensed Medium"/>
            </a:rPr>
            <a:t>Uso por los equipos de proyecto</a:t>
          </a:r>
          <a:endParaRPr lang="es-ES" sz="1600" kern="1200" dirty="0">
            <a:latin typeface="Avenir Next Condensed Medium"/>
            <a:cs typeface="Avenir Next Condensed Medium"/>
          </a:endParaRPr>
        </a:p>
      </dsp:txBody>
      <dsp:txXfrm rot="-5400000">
        <a:off x="1800022" y="3053766"/>
        <a:ext cx="3146811" cy="983900"/>
      </dsp:txXfrm>
    </dsp:sp>
    <dsp:sp modelId="{451C65A8-54CD-3F4A-8B6B-689FF42FD3FB}">
      <dsp:nvSpPr>
        <dsp:cNvPr id="0" name=""/>
        <dsp:cNvSpPr/>
      </dsp:nvSpPr>
      <dsp:spPr>
        <a:xfrm>
          <a:off x="0" y="2864245"/>
          <a:ext cx="1800021" cy="13629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venir Next Condensed Medium"/>
              <a:cs typeface="Avenir Next Condensed Medium"/>
            </a:rPr>
            <a:t>Desarrollo tecnológico y lanzamiento</a:t>
          </a:r>
          <a:endParaRPr lang="es-ES" sz="1400" kern="1200" dirty="0">
            <a:latin typeface="Avenir Next Condensed Medium"/>
            <a:cs typeface="Avenir Next Condensed Medium"/>
          </a:endParaRPr>
        </a:p>
      </dsp:txBody>
      <dsp:txXfrm>
        <a:off x="66533" y="2930778"/>
        <a:ext cx="1666955" cy="1229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6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4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67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6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32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60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22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22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67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87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71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EF5C3-2E28-1E4F-A588-27BAA7ECB321}" type="datetimeFigureOut">
              <a:rPr lang="es-ES" smtClean="0"/>
              <a:t>27/10/2016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2EF00-47FF-9F45-A5BB-0CD4764C02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87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rlos.merino@ica2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14003" y="2766840"/>
            <a:ext cx="58933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latin typeface="Avenir Next Condensed Medium"/>
                <a:cs typeface="Avenir Next Condensed Medium"/>
              </a:rPr>
              <a:t>Experiencias de diferentes organismos en la </a:t>
            </a:r>
            <a:r>
              <a:rPr lang="es-ES" sz="2800" b="1" dirty="0" smtClean="0">
                <a:latin typeface="Avenir Next Condensed Medium"/>
                <a:cs typeface="Avenir Next Condensed Medium"/>
              </a:rPr>
              <a:t>gestión </a:t>
            </a:r>
            <a:r>
              <a:rPr lang="es-ES" sz="2800" b="1" dirty="0">
                <a:latin typeface="Avenir Next Condensed Medium"/>
                <a:cs typeface="Avenir Next Condensed Medium"/>
              </a:rPr>
              <a:t>y  transferencia de conocimiento</a:t>
            </a:r>
            <a:endParaRPr lang="es-ES" sz="2800" dirty="0">
              <a:latin typeface="Avenir Next Condensed Medium"/>
              <a:cs typeface="Avenir Next Condensed Medium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08" y="3074576"/>
            <a:ext cx="2272056" cy="110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166" y="316597"/>
            <a:ext cx="79261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Agencia Española de Cooperación Internacional al Desarrollo (AECID) </a:t>
            </a: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venir Next Condensed Medium"/>
                <a:cs typeface="Avenir Next Condensed Medium"/>
              </a:rPr>
              <a:t>Redes de conocimiento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10 redes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Espacio virtual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Necesidades (casos de uso)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Hojas de ruta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Productos de conocimiento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Agenda de aprovechamiento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58008071"/>
              </p:ext>
            </p:extLst>
          </p:nvPr>
        </p:nvGraphicFramePr>
        <p:xfrm>
          <a:off x="4019340" y="1541674"/>
          <a:ext cx="5000060" cy="422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57902" y="3033274"/>
            <a:ext cx="5893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Caso 3. Ingeniería de Sistemas de Defensa (ISDEFE)</a:t>
            </a:r>
            <a:endParaRPr lang="es-ES" sz="2400" dirty="0">
              <a:latin typeface="Avenir Next Condensed Medium"/>
              <a:cs typeface="Avenir Next Condensed Medium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3195" y="1752175"/>
            <a:ext cx="141470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99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3</a:t>
            </a:r>
            <a:endParaRPr lang="es-ES" sz="19900" b="1" dirty="0">
              <a:solidFill>
                <a:srgbClr val="0000FF"/>
              </a:solidFill>
              <a:latin typeface="Avenir Next Condensed Medium"/>
              <a:cs typeface="Avenir Next Condensed Medium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1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166" y="316597"/>
            <a:ext cx="81673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Ingeniería de Sistemas de Defensa (ISDEFE)</a:t>
            </a:r>
          </a:p>
          <a:p>
            <a:endParaRPr lang="es-ES" sz="2000" b="1" dirty="0" smtClean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Organismo con encomiendas de proyectos y asistencias técnicas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Mejora del rendimiento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Gestión por proyectos</a:t>
            </a:r>
          </a:p>
          <a:p>
            <a:endParaRPr lang="es-ES" sz="2000" b="1" dirty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Ejes de trabajo:</a:t>
            </a:r>
          </a:p>
          <a:p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Identificación de talento (mapa conocimiento)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Vigilancia del entorno (antena tecnológica)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Conocimiento derivado de los proyectos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166" y="316597"/>
            <a:ext cx="79261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Ingeniería de Sistema de Defensa (ISDEFE)</a:t>
            </a: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venir Next Condensed Medium"/>
                <a:cs typeface="Avenir Next Condensed Medium"/>
              </a:rPr>
              <a:t>Conocimiento derivado de los proyectos</a:t>
            </a:r>
          </a:p>
          <a:p>
            <a:endParaRPr lang="es-ES" sz="2000" b="1" dirty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Equipos de proyecto</a:t>
            </a:r>
          </a:p>
          <a:p>
            <a:endParaRPr lang="es-ES" sz="2000" b="1" dirty="0" smtClean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Taxonomía</a:t>
            </a:r>
          </a:p>
          <a:p>
            <a:endParaRPr lang="es-ES" sz="2000" b="1" dirty="0" smtClean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Metadatos de conocimiento</a:t>
            </a:r>
          </a:p>
          <a:p>
            <a:endParaRPr lang="es-ES" sz="2000" b="1" dirty="0" smtClean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Espacio virtual</a:t>
            </a:r>
          </a:p>
          <a:p>
            <a:endParaRPr lang="es-ES" sz="2000" b="1" dirty="0" smtClean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Navegación</a:t>
            </a:r>
          </a:p>
          <a:p>
            <a:endParaRPr lang="es-ES" sz="2000" b="1" dirty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Matrices (visualización)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97586915"/>
              </p:ext>
            </p:extLst>
          </p:nvPr>
        </p:nvGraphicFramePr>
        <p:xfrm>
          <a:off x="4019340" y="1654199"/>
          <a:ext cx="5000060" cy="422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2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299063" y="2385669"/>
            <a:ext cx="424908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b="1" dirty="0" smtClean="0">
                <a:latin typeface="Avenir Next Condensed Medium"/>
                <a:cs typeface="Avenir Next Condensed Medium"/>
              </a:rPr>
              <a:t>¡Muchas gracias!</a:t>
            </a:r>
          </a:p>
          <a:p>
            <a:pPr algn="ctr"/>
            <a:endParaRPr lang="es-ES" sz="3600" b="1" dirty="0">
              <a:latin typeface="Avenir Next Condensed Medium"/>
              <a:cs typeface="Avenir Next Condensed Medium"/>
            </a:endParaRPr>
          </a:p>
          <a:p>
            <a:pPr algn="ctr"/>
            <a:r>
              <a:rPr lang="es-ES" sz="3600" b="1" dirty="0">
                <a:latin typeface="Avenir Next Condensed Medium"/>
                <a:cs typeface="Avenir Next Condensed Medium"/>
                <a:hlinkClick r:id="rId2"/>
              </a:rPr>
              <a:t>c</a:t>
            </a:r>
            <a:r>
              <a:rPr lang="es-ES" sz="3600" b="1" dirty="0" smtClean="0">
                <a:latin typeface="Avenir Next Condensed Medium"/>
                <a:cs typeface="Avenir Next Condensed Medium"/>
                <a:hlinkClick r:id="rId2"/>
              </a:rPr>
              <a:t>arlos.merino@ica2.com</a:t>
            </a:r>
            <a:r>
              <a:rPr lang="es-ES" sz="3600" b="1" dirty="0" smtClean="0">
                <a:latin typeface="Avenir Next Condensed Medium"/>
                <a:cs typeface="Avenir Next Condensed Medium"/>
              </a:rPr>
              <a:t> </a:t>
            </a:r>
            <a:endParaRPr lang="es-ES" sz="3600" b="1" dirty="0">
              <a:latin typeface="Avenir Next Condensed Medium"/>
              <a:cs typeface="Avenir Next Condensed Medium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7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37623" y="396972"/>
            <a:ext cx="8311997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ICA2: referencias en gestión del conocimiento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Spin off UAM, y UPV</a:t>
            </a:r>
            <a:endParaRPr lang="es-ES" sz="2400" b="1" dirty="0">
              <a:latin typeface="Avenir Next Condensed Medium"/>
              <a:cs typeface="Avenir Next Condensed Medium"/>
            </a:endParaRP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Sector público (AEAT, AECID, Instituto Estudios Fiscales, INAP, ECLAP, IVAP, EAP, ICAP, Ayuntamiento Leganés, </a:t>
            </a:r>
            <a:r>
              <a:rPr lang="es-ES" sz="2400" b="1" dirty="0" err="1" smtClean="0">
                <a:latin typeface="Avenir Next Condensed Medium"/>
                <a:cs typeface="Avenir Next Condensed Medium"/>
              </a:rPr>
              <a:t>Isdefe</a:t>
            </a:r>
            <a:r>
              <a:rPr lang="es-ES" sz="2400" b="1" dirty="0" smtClean="0">
                <a:latin typeface="Avenir Next Condensed Medium"/>
                <a:cs typeface="Avenir Next Condensed Medium"/>
              </a:rPr>
              <a:t>, REE, CSN, UC3M, UAM, URJC, UPV, …)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Sector privado (BBVA, Santander,  Repsol, </a:t>
            </a:r>
            <a:r>
              <a:rPr lang="es-ES" sz="2400" b="1" dirty="0" err="1" smtClean="0">
                <a:latin typeface="Avenir Next Condensed Medium"/>
                <a:cs typeface="Avenir Next Condensed Medium"/>
              </a:rPr>
              <a:t>Genetrix</a:t>
            </a:r>
            <a:r>
              <a:rPr lang="es-ES" sz="2400" b="1" dirty="0" smtClean="0">
                <a:latin typeface="Avenir Next Condensed Medium"/>
                <a:cs typeface="Avenir Next Condensed Medium"/>
              </a:rPr>
              <a:t>, RSI, Unión Mutuas, TGI, …)</a:t>
            </a:r>
            <a:endParaRPr lang="es-ES" sz="2400" dirty="0">
              <a:latin typeface="Avenir Next Condensed Medium"/>
              <a:cs typeface="Avenir Next Condensed Medium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57902" y="3033274"/>
            <a:ext cx="5893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Marco general de la gestión del conocimiento en las Administraciones Públicas</a:t>
            </a:r>
            <a:endParaRPr lang="es-ES" sz="2400" dirty="0">
              <a:latin typeface="Avenir Next Condensed Medium"/>
              <a:cs typeface="Avenir Next Condensed Medium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43195" y="1752175"/>
            <a:ext cx="141470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99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0</a:t>
            </a:r>
            <a:endParaRPr lang="es-ES" sz="19900" b="1" dirty="0">
              <a:solidFill>
                <a:srgbClr val="0000FF"/>
              </a:solidFill>
              <a:latin typeface="Avenir Next Condensed Medium"/>
              <a:cs typeface="Avenir Next Condensed Medium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98397" y="413048"/>
            <a:ext cx="836022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Marco general de la gestión del conocimiento en las AAPP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Modernización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Evolución de la propuesta de valor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“Aprovechar lo que se sabe y sabemos para mejorar lo que hacemos”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Identificar situación de los activos intangibles (personas, estructuras y relaciones) 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dirty="0" smtClean="0">
                <a:latin typeface="Avenir Next Condensed Medium"/>
                <a:cs typeface="Avenir Next Condensed Medium"/>
              </a:rPr>
              <a:t>Desarrollar procesos con base en el conocimiento (captura, difusión, asimilación y renovación) KM CANVAS</a:t>
            </a:r>
            <a:endParaRPr lang="es-ES" sz="2400" dirty="0">
              <a:latin typeface="Avenir Next Condensed Medium"/>
              <a:cs typeface="Avenir Next Condensed Medium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57902" y="3033274"/>
            <a:ext cx="5893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Caso 1. Consejo de Seguridad Nuclear (CSN)</a:t>
            </a:r>
            <a:endParaRPr lang="es-ES" sz="2400" dirty="0">
              <a:latin typeface="Avenir Next Condensed Medium"/>
              <a:cs typeface="Avenir Next Condensed Medium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3195" y="1752175"/>
            <a:ext cx="141470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99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1</a:t>
            </a:r>
            <a:endParaRPr lang="es-ES" sz="19900" b="1" dirty="0">
              <a:solidFill>
                <a:srgbClr val="0000FF"/>
              </a:solidFill>
              <a:latin typeface="Avenir Next Condensed Medium"/>
              <a:cs typeface="Avenir Next Condensed Medium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166" y="316597"/>
            <a:ext cx="589335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Consejo de Seguridad Nuclear (CSN)</a:t>
            </a: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400" b="1" dirty="0" smtClean="0">
                <a:latin typeface="Avenir Next Condensed Medium"/>
                <a:cs typeface="Avenir Next Condensed Medium"/>
              </a:rPr>
              <a:t>Organismo regulador</a:t>
            </a:r>
          </a:p>
          <a:p>
            <a:pPr marL="342900" indent="-342900">
              <a:buFont typeface="Arial"/>
              <a:buChar char="•"/>
            </a:pPr>
            <a:endParaRPr lang="es-ES" sz="24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400" b="1" dirty="0" smtClean="0">
                <a:latin typeface="Avenir Next Condensed Medium"/>
                <a:cs typeface="Avenir Next Condensed Medium"/>
              </a:rPr>
              <a:t>Cultura de seguridad</a:t>
            </a:r>
          </a:p>
          <a:p>
            <a:pPr marL="342900" indent="-342900">
              <a:buFont typeface="Arial"/>
              <a:buChar char="•"/>
            </a:pPr>
            <a:endParaRPr lang="es-ES" sz="24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400" b="1" dirty="0" smtClean="0">
                <a:latin typeface="Avenir Next Condensed Medium"/>
                <a:cs typeface="Avenir Next Condensed Medium"/>
              </a:rPr>
              <a:t>Conocimiento especializado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Ejes de trabajo: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400" b="1" dirty="0" smtClean="0">
                <a:latin typeface="Avenir Next Condensed Medium"/>
                <a:cs typeface="Avenir Next Condensed Medium"/>
              </a:rPr>
              <a:t>Modelo de gestión del conocimiento</a:t>
            </a:r>
          </a:p>
          <a:p>
            <a:pPr marL="342900" indent="-342900">
              <a:buFont typeface="Arial"/>
              <a:buChar char="•"/>
            </a:pPr>
            <a:endParaRPr lang="es-ES" sz="24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400" b="1" dirty="0" smtClean="0">
                <a:latin typeface="Avenir Next Condensed Medium"/>
                <a:cs typeface="Avenir Next Condensed Medium"/>
              </a:rPr>
              <a:t>Preservación del conocimiento (jubilaciones)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166" y="316597"/>
            <a:ext cx="58933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Consejo de Seguridad Nuclear (CSN)</a:t>
            </a: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venir Next Condensed Medium"/>
                <a:cs typeface="Avenir Next Condensed Medium"/>
              </a:rPr>
              <a:t>Preservación del Conocimiento </a:t>
            </a:r>
          </a:p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venir Next Condensed Medium"/>
                <a:cs typeface="Avenir Next Condensed Medium"/>
              </a:rPr>
              <a:t>(jubilaciones)</a:t>
            </a:r>
          </a:p>
          <a:p>
            <a:endParaRPr lang="es-ES" sz="2400" b="1" dirty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16 personas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Necesidad de método (RECOR)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Acción piloto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Validación del método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smtClean="0">
                <a:latin typeface="Avenir Next Condensed Medium"/>
                <a:cs typeface="Avenir Next Condensed Medium"/>
              </a:rPr>
              <a:t>Formación de facilitadores</a:t>
            </a:r>
          </a:p>
          <a:p>
            <a:endParaRPr lang="es-ES" b="1" dirty="0" smtClean="0">
              <a:latin typeface="Avenir Next Condensed Medium"/>
              <a:cs typeface="Avenir Next Condensed Medium"/>
            </a:endParaRPr>
          </a:p>
          <a:p>
            <a:r>
              <a:rPr lang="es-ES" b="1" dirty="0" err="1" smtClean="0">
                <a:latin typeface="Avenir Next Condensed Medium"/>
                <a:cs typeface="Avenir Next Condensed Medium"/>
              </a:rPr>
              <a:t>Knowledge</a:t>
            </a:r>
            <a:r>
              <a:rPr lang="es-ES" b="1" dirty="0" smtClean="0">
                <a:latin typeface="Avenir Next Condensed Medium"/>
                <a:cs typeface="Avenir Next Condensed Medium"/>
              </a:rPr>
              <a:t> </a:t>
            </a:r>
            <a:r>
              <a:rPr lang="es-ES" b="1" dirty="0" err="1" smtClean="0">
                <a:latin typeface="Avenir Next Condensed Medium"/>
                <a:cs typeface="Avenir Next Condensed Medium"/>
              </a:rPr>
              <a:t>Books</a:t>
            </a:r>
            <a:endParaRPr lang="es-ES" b="1" dirty="0" smtClean="0">
              <a:latin typeface="Avenir Next Condensed Medium"/>
              <a:cs typeface="Avenir Next Condensed Medium"/>
            </a:endParaRPr>
          </a:p>
          <a:p>
            <a:endParaRPr lang="es-ES" b="1" dirty="0">
              <a:latin typeface="Avenir Next Condensed Medium"/>
              <a:cs typeface="Avenir Next Condensed Medium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05989609"/>
              </p:ext>
            </p:extLst>
          </p:nvPr>
        </p:nvGraphicFramePr>
        <p:xfrm>
          <a:off x="4143940" y="1541674"/>
          <a:ext cx="4626573" cy="4229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57902" y="3033274"/>
            <a:ext cx="5893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latin typeface="Avenir Next Condensed Medium"/>
                <a:cs typeface="Avenir Next Condensed Medium"/>
              </a:rPr>
              <a:t>Caso 2. La Agencia Española de Cooperación Internacional al Desarrollo (AECID)</a:t>
            </a:r>
            <a:endParaRPr lang="es-ES" sz="2400" dirty="0">
              <a:latin typeface="Avenir Next Condensed Medium"/>
              <a:cs typeface="Avenir Next Condensed Medium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3195" y="1752175"/>
            <a:ext cx="1414707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99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2</a:t>
            </a:r>
            <a:endParaRPr lang="es-ES" sz="19900" b="1" dirty="0">
              <a:solidFill>
                <a:srgbClr val="0000FF"/>
              </a:solidFill>
              <a:latin typeface="Avenir Next Condensed Medium"/>
              <a:cs typeface="Avenir Next Condensed Medium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9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0166" y="316597"/>
            <a:ext cx="81673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rgbClr val="0000FF"/>
                </a:solidFill>
                <a:latin typeface="Avenir Next Condensed Medium"/>
                <a:cs typeface="Avenir Next Condensed Medium"/>
              </a:rPr>
              <a:t>Agencia Española de Cooperación Internacional al Desarrollo (AECID)</a:t>
            </a:r>
          </a:p>
          <a:p>
            <a:endParaRPr lang="es-ES" sz="2400" b="1" dirty="0" smtClean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Organismo promotor y coordinador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Sede y Terreno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Cambio de paradigma de la cooperación internacional</a:t>
            </a:r>
          </a:p>
          <a:p>
            <a:endParaRPr lang="es-ES" sz="2000" b="1" dirty="0">
              <a:latin typeface="Avenir Next Condensed Medium"/>
              <a:cs typeface="Avenir Next Condensed Medium"/>
            </a:endParaRPr>
          </a:p>
          <a:p>
            <a:r>
              <a:rPr lang="es-ES" sz="2000" b="1" dirty="0" smtClean="0">
                <a:latin typeface="Avenir Next Condensed Medium"/>
                <a:cs typeface="Avenir Next Condensed Medium"/>
              </a:rPr>
              <a:t>Ejes de trabajo:</a:t>
            </a:r>
          </a:p>
          <a:p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Redes de conocimiento</a:t>
            </a: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Plataforma </a:t>
            </a:r>
            <a:r>
              <a:rPr lang="es-ES" sz="2000" b="1" dirty="0" err="1" smtClean="0">
                <a:latin typeface="Avenir Next Condensed Medium"/>
                <a:cs typeface="Avenir Next Condensed Medium"/>
              </a:rPr>
              <a:t>Interconnecta</a:t>
            </a:r>
            <a:endParaRPr lang="es-ES" sz="2000" b="1" dirty="0" smtClean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endParaRPr lang="es-ES" sz="2000" b="1" dirty="0">
              <a:latin typeface="Avenir Next Condensed Medium"/>
              <a:cs typeface="Avenir Next Condensed Medium"/>
            </a:endParaRPr>
          </a:p>
          <a:p>
            <a:pPr marL="342900" indent="-342900">
              <a:buFont typeface="Arial"/>
              <a:buChar char="•"/>
            </a:pPr>
            <a:r>
              <a:rPr lang="es-ES" sz="2000" b="1" dirty="0" smtClean="0">
                <a:latin typeface="Avenir Next Condensed Medium"/>
                <a:cs typeface="Avenir Next Condensed Medium"/>
              </a:rPr>
              <a:t>Desarrollo de competencias en gestión del conocimiento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58" y="6160977"/>
            <a:ext cx="1181242" cy="574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481</Words>
  <Application>Microsoft Office PowerPoint</Application>
  <PresentationFormat>Presentación en pantalla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ICA2 Innovación y Tecnología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Merino Moreno</dc:creator>
  <cp:lastModifiedBy>Dell E5530 1</cp:lastModifiedBy>
  <cp:revision>6</cp:revision>
  <dcterms:created xsi:type="dcterms:W3CDTF">2016-09-26T06:27:23Z</dcterms:created>
  <dcterms:modified xsi:type="dcterms:W3CDTF">2016-10-27T13:07:21Z</dcterms:modified>
</cp:coreProperties>
</file>