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2" r:id="rId6"/>
    <p:sldId id="261" r:id="rId7"/>
    <p:sldId id="264" r:id="rId8"/>
    <p:sldId id="263" r:id="rId9"/>
    <p:sldId id="265" r:id="rId10"/>
    <p:sldId id="267" r:id="rId11"/>
    <p:sldId id="278" r:id="rId12"/>
    <p:sldId id="279" r:id="rId13"/>
    <p:sldId id="281" r:id="rId14"/>
    <p:sldId id="282" r:id="rId15"/>
    <p:sldId id="271" r:id="rId16"/>
    <p:sldId id="284" r:id="rId17"/>
    <p:sldId id="283" r:id="rId18"/>
    <p:sldId id="270" r:id="rId19"/>
    <p:sldId id="273" r:id="rId20"/>
    <p:sldId id="286" r:id="rId21"/>
    <p:sldId id="287" r:id="rId22"/>
    <p:sldId id="275" r:id="rId23"/>
    <p:sldId id="288" r:id="rId24"/>
    <p:sldId id="290" r:id="rId25"/>
    <p:sldId id="277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CC99FF"/>
    <a:srgbClr val="9900CC"/>
    <a:srgbClr val="CC66FF"/>
    <a:srgbClr val="FF00F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6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2D2844-74A9-449E-AD5F-0CFC0420E5EC}" type="doc">
      <dgm:prSet loTypeId="urn:microsoft.com/office/officeart/2005/8/layout/hList7" loCatId="process" qsTypeId="urn:microsoft.com/office/officeart/2005/8/quickstyle/simple4" qsCatId="simple" csTypeId="urn:microsoft.com/office/officeart/2005/8/colors/colorful2" csCatId="colorful" phldr="1"/>
      <dgm:spPr/>
    </dgm:pt>
    <dgm:pt modelId="{FF9097A7-E1F1-4AD3-975D-9021144C9B9D}">
      <dgm:prSet phldrT="[Texto]" custT="1"/>
      <dgm:spPr/>
      <dgm:t>
        <a:bodyPr/>
        <a:lstStyle/>
        <a:p>
          <a:endParaRPr lang="eu-ES" sz="1200" dirty="0" smtClean="0"/>
        </a:p>
        <a:p>
          <a:r>
            <a:rPr lang="eu-ES" sz="1800" dirty="0" smtClean="0"/>
            <a:t>STEAM hezkuntza-markoa </a:t>
          </a:r>
          <a:r>
            <a:rPr lang="eu-ES" sz="1800" dirty="0" err="1" smtClean="0"/>
            <a:t>soratu</a:t>
          </a:r>
          <a:r>
            <a:rPr lang="eu-ES" sz="1800" dirty="0" smtClean="0"/>
            <a:t>.</a:t>
          </a:r>
          <a:endParaRPr lang="en-GB" sz="1800" dirty="0"/>
        </a:p>
      </dgm:t>
    </dgm:pt>
    <dgm:pt modelId="{E4F9B11A-7F50-4201-A6E1-B0B4229AD0B5}" type="parTrans" cxnId="{A31D4E14-8A01-4119-BFA8-410415632EF4}">
      <dgm:prSet/>
      <dgm:spPr/>
      <dgm:t>
        <a:bodyPr/>
        <a:lstStyle/>
        <a:p>
          <a:endParaRPr lang="en-GB"/>
        </a:p>
      </dgm:t>
    </dgm:pt>
    <dgm:pt modelId="{F0F3525B-33E5-4DE3-9B17-EE42B16AA947}" type="sibTrans" cxnId="{A31D4E14-8A01-4119-BFA8-410415632EF4}">
      <dgm:prSet/>
      <dgm:spPr/>
      <dgm:t>
        <a:bodyPr/>
        <a:lstStyle/>
        <a:p>
          <a:endParaRPr lang="en-GB"/>
        </a:p>
      </dgm:t>
    </dgm:pt>
    <dgm:pt modelId="{2880638B-03B2-4AA7-B293-339EB34AA623}">
      <dgm:prSet phldrT="[Texto]" custT="1"/>
      <dgm:spPr/>
      <dgm:t>
        <a:bodyPr/>
        <a:lstStyle/>
        <a:p>
          <a:r>
            <a:rPr lang="en-US" sz="1800" dirty="0" smtClean="0"/>
            <a:t>3 </a:t>
          </a:r>
          <a:r>
            <a:rPr lang="en-US" sz="1800" dirty="0" err="1" smtClean="0"/>
            <a:t>Kanpaldi</a:t>
          </a:r>
          <a:r>
            <a:rPr lang="en-US" sz="1800" dirty="0" smtClean="0"/>
            <a:t>, </a:t>
          </a:r>
          <a:r>
            <a:rPr lang="en-US" sz="1800" dirty="0" err="1" smtClean="0"/>
            <a:t>sekuentzia</a:t>
          </a:r>
          <a:r>
            <a:rPr lang="en-US" sz="1800" dirty="0" smtClean="0"/>
            <a:t> </a:t>
          </a:r>
          <a:r>
            <a:rPr lang="en-US" sz="1800" dirty="0" err="1" smtClean="0"/>
            <a:t>didaktiko</a:t>
          </a:r>
          <a:r>
            <a:rPr lang="en-US" sz="1800" dirty="0" smtClean="0"/>
            <a:t> </a:t>
          </a:r>
          <a:r>
            <a:rPr lang="en-US" sz="1800" dirty="0" err="1" smtClean="0"/>
            <a:t>diseinatu</a:t>
          </a:r>
          <a:r>
            <a:rPr lang="en-US" sz="1800" dirty="0" smtClean="0"/>
            <a:t>). </a:t>
          </a:r>
          <a:endParaRPr lang="en-GB" sz="1800" dirty="0"/>
        </a:p>
      </dgm:t>
    </dgm:pt>
    <dgm:pt modelId="{E1CC1E63-56FC-4470-A891-C89359545589}" type="parTrans" cxnId="{71592BE8-BA6C-4017-B707-6B846653D2F2}">
      <dgm:prSet/>
      <dgm:spPr/>
      <dgm:t>
        <a:bodyPr/>
        <a:lstStyle/>
        <a:p>
          <a:endParaRPr lang="en-GB"/>
        </a:p>
      </dgm:t>
    </dgm:pt>
    <dgm:pt modelId="{F379CD54-61B7-4DF7-9136-B3E6547DA764}" type="sibTrans" cxnId="{71592BE8-BA6C-4017-B707-6B846653D2F2}">
      <dgm:prSet/>
      <dgm:spPr/>
      <dgm:t>
        <a:bodyPr/>
        <a:lstStyle/>
        <a:p>
          <a:endParaRPr lang="en-GB"/>
        </a:p>
      </dgm:t>
    </dgm:pt>
    <dgm:pt modelId="{3E420264-D6A5-4181-AD49-CF08DAD91A80}">
      <dgm:prSet custT="1"/>
      <dgm:spPr/>
      <dgm:t>
        <a:bodyPr/>
        <a:lstStyle/>
        <a:p>
          <a:endParaRPr lang="en-US" sz="1400" b="1" dirty="0" smtClean="0"/>
        </a:p>
        <a:p>
          <a:r>
            <a:rPr lang="en-US" sz="1500" b="1" dirty="0" smtClean="0"/>
            <a:t>Pre- eta post-</a:t>
          </a:r>
          <a:r>
            <a:rPr lang="en-US" sz="1500" b="1" dirty="0" err="1" smtClean="0"/>
            <a:t>testak</a:t>
          </a:r>
          <a:r>
            <a:rPr lang="en-US" sz="1500" b="1" dirty="0" smtClean="0"/>
            <a:t> </a:t>
          </a:r>
          <a:r>
            <a:rPr lang="en-US" sz="1500" b="1" dirty="0" err="1" smtClean="0"/>
            <a:t>diseinatu</a:t>
          </a:r>
          <a:r>
            <a:rPr lang="en-US" sz="1500" b="1" dirty="0" smtClean="0"/>
            <a:t> eta </a:t>
          </a:r>
          <a:r>
            <a:rPr lang="en-US" sz="1500" b="1" dirty="0" err="1" smtClean="0"/>
            <a:t>BHko</a:t>
          </a:r>
          <a:r>
            <a:rPr lang="en-US" sz="1500" b="1" dirty="0" smtClean="0"/>
            <a:t> </a:t>
          </a:r>
          <a:r>
            <a:rPr lang="en-US" sz="1500" b="1" dirty="0" err="1" smtClean="0"/>
            <a:t>lehen</a:t>
          </a:r>
          <a:r>
            <a:rPr lang="en-US" sz="1500" b="1" dirty="0" smtClean="0"/>
            <a:t> </a:t>
          </a:r>
          <a:r>
            <a:rPr lang="en-US" sz="1500" b="1" dirty="0" err="1" smtClean="0"/>
            <a:t>zikloan</a:t>
          </a:r>
          <a:r>
            <a:rPr lang="en-US" sz="1500" b="1" dirty="0" smtClean="0"/>
            <a:t> </a:t>
          </a:r>
          <a:r>
            <a:rPr lang="en-US" sz="1500" b="1" dirty="0" err="1" smtClean="0"/>
            <a:t>kanpaldi</a:t>
          </a:r>
          <a:r>
            <a:rPr lang="en-US" sz="1500" b="1" dirty="0" smtClean="0"/>
            <a:t> </a:t>
          </a:r>
          <a:r>
            <a:rPr lang="en-US" sz="1500" b="1" dirty="0" err="1" smtClean="0"/>
            <a:t>hauek</a:t>
          </a:r>
          <a:r>
            <a:rPr lang="en-US" sz="1500" b="1" dirty="0" smtClean="0"/>
            <a:t> </a:t>
          </a:r>
          <a:r>
            <a:rPr lang="en-US" sz="1500" b="1" dirty="0" err="1" smtClean="0"/>
            <a:t>gauzatu</a:t>
          </a:r>
          <a:r>
            <a:rPr lang="en-US" sz="1500" b="1" dirty="0" smtClean="0"/>
            <a:t>, </a:t>
          </a:r>
          <a:r>
            <a:rPr lang="en-US" sz="1500" b="1" dirty="0" err="1" smtClean="0"/>
            <a:t>froga</a:t>
          </a:r>
          <a:r>
            <a:rPr lang="en-US" sz="1500" b="1" dirty="0" smtClean="0"/>
            <a:t> </a:t>
          </a:r>
          <a:r>
            <a:rPr lang="en-US" sz="1500" b="1" dirty="0" err="1" smtClean="0"/>
            <a:t>piloto</a:t>
          </a:r>
          <a:r>
            <a:rPr lang="en-US" sz="1500" b="1" dirty="0" smtClean="0"/>
            <a:t> </a:t>
          </a:r>
          <a:r>
            <a:rPr lang="en-US" sz="1500" b="1" dirty="0" err="1" smtClean="0"/>
            <a:t>modura</a:t>
          </a:r>
          <a:r>
            <a:rPr lang="en-US" sz="1500" b="1" dirty="0" smtClean="0"/>
            <a:t>.</a:t>
          </a:r>
          <a:endParaRPr lang="en-GB" sz="1500" dirty="0"/>
        </a:p>
      </dgm:t>
    </dgm:pt>
    <dgm:pt modelId="{7385801F-529F-4DBC-8237-190875513F1D}" type="parTrans" cxnId="{66A4F28C-E07B-436B-92BD-9A16459200CC}">
      <dgm:prSet/>
      <dgm:spPr/>
      <dgm:t>
        <a:bodyPr/>
        <a:lstStyle/>
        <a:p>
          <a:endParaRPr lang="en-GB"/>
        </a:p>
      </dgm:t>
    </dgm:pt>
    <dgm:pt modelId="{EEBCB84D-937C-4FF7-BC66-103C1F2DAC99}" type="sibTrans" cxnId="{66A4F28C-E07B-436B-92BD-9A16459200CC}">
      <dgm:prSet/>
      <dgm:spPr/>
      <dgm:t>
        <a:bodyPr/>
        <a:lstStyle/>
        <a:p>
          <a:endParaRPr lang="en-GB"/>
        </a:p>
      </dgm:t>
    </dgm:pt>
    <dgm:pt modelId="{4C5BACA3-5B27-4FDE-AEA4-65E3B6BE61E1}">
      <dgm:prSet custT="1"/>
      <dgm:spPr/>
      <dgm:t>
        <a:bodyPr/>
        <a:lstStyle/>
        <a:p>
          <a:r>
            <a:rPr lang="en-US" sz="1500" b="1" dirty="0" err="1" smtClean="0"/>
            <a:t>EuroSTEAM</a:t>
          </a:r>
          <a:r>
            <a:rPr lang="en-US" sz="1500" b="1" dirty="0" smtClean="0"/>
            <a:t> </a:t>
          </a:r>
          <a:r>
            <a:rPr lang="en-US" sz="1500" b="1" dirty="0" err="1" smtClean="0"/>
            <a:t>taldean</a:t>
          </a:r>
          <a:r>
            <a:rPr lang="en-US" sz="1500" b="1" dirty="0" smtClean="0"/>
            <a:t> </a:t>
          </a:r>
          <a:r>
            <a:rPr lang="en-US" sz="1500" b="1" dirty="0" err="1" smtClean="0"/>
            <a:t>froga</a:t>
          </a:r>
          <a:r>
            <a:rPr lang="en-US" sz="1500" b="1" dirty="0" smtClean="0"/>
            <a:t> </a:t>
          </a:r>
          <a:r>
            <a:rPr lang="en-US" sz="1500" b="1" dirty="0" err="1" smtClean="0"/>
            <a:t>piloto</a:t>
          </a:r>
          <a:r>
            <a:rPr lang="en-US" sz="1500" b="1" dirty="0" smtClean="0"/>
            <a:t> </a:t>
          </a:r>
          <a:r>
            <a:rPr lang="en-US" sz="1500" b="1" dirty="0" err="1" smtClean="0"/>
            <a:t>hauen</a:t>
          </a:r>
          <a:r>
            <a:rPr lang="en-US" sz="1500" b="1" dirty="0" smtClean="0"/>
            <a:t> </a:t>
          </a:r>
          <a:r>
            <a:rPr lang="en-US" sz="1500" b="1" dirty="0" err="1" smtClean="0"/>
            <a:t>ebaluazioa</a:t>
          </a:r>
          <a:r>
            <a:rPr lang="en-US" sz="1500" b="1" dirty="0" smtClean="0"/>
            <a:t> </a:t>
          </a:r>
          <a:r>
            <a:rPr lang="en-US" sz="1500" b="1" dirty="0" err="1" smtClean="0"/>
            <a:t>partekatu</a:t>
          </a:r>
          <a:r>
            <a:rPr lang="en-US" sz="1500" b="1" dirty="0" smtClean="0"/>
            <a:t>.</a:t>
          </a:r>
          <a:endParaRPr lang="en-GB" sz="1500" dirty="0"/>
        </a:p>
      </dgm:t>
    </dgm:pt>
    <dgm:pt modelId="{9C0E40DF-5C82-4EF9-A9E2-F732728FFC0F}" type="parTrans" cxnId="{4CFD7C47-46E0-43D8-91AD-078AC45C454F}">
      <dgm:prSet/>
      <dgm:spPr/>
      <dgm:t>
        <a:bodyPr/>
        <a:lstStyle/>
        <a:p>
          <a:endParaRPr lang="en-GB"/>
        </a:p>
      </dgm:t>
    </dgm:pt>
    <dgm:pt modelId="{904BFF0B-36EE-4EFA-A8E5-77358B96AFA2}" type="sibTrans" cxnId="{4CFD7C47-46E0-43D8-91AD-078AC45C454F}">
      <dgm:prSet/>
      <dgm:spPr/>
      <dgm:t>
        <a:bodyPr/>
        <a:lstStyle/>
        <a:p>
          <a:endParaRPr lang="en-GB"/>
        </a:p>
      </dgm:t>
    </dgm:pt>
    <dgm:pt modelId="{564C5305-9FC7-4007-8925-0CE69133B196}">
      <dgm:prSet custT="1"/>
      <dgm:spPr/>
      <dgm:t>
        <a:bodyPr/>
        <a:lstStyle/>
        <a:p>
          <a:r>
            <a:rPr lang="en-US" sz="1800" dirty="0" err="1" smtClean="0"/>
            <a:t>Lehen</a:t>
          </a:r>
          <a:r>
            <a:rPr lang="en-US" sz="1800" dirty="0" smtClean="0"/>
            <a:t> </a:t>
          </a:r>
          <a:r>
            <a:rPr lang="en-US" sz="1800" dirty="0" err="1" smtClean="0"/>
            <a:t>kanpaldia</a:t>
          </a:r>
          <a:r>
            <a:rPr lang="en-US" sz="1800" dirty="0" smtClean="0"/>
            <a:t> </a:t>
          </a:r>
          <a:r>
            <a:rPr lang="en-US" sz="1800" dirty="0" err="1" smtClean="0"/>
            <a:t>birdeseinatu</a:t>
          </a:r>
          <a:r>
            <a:rPr lang="en-US" sz="1800" dirty="0" smtClean="0"/>
            <a:t> da </a:t>
          </a:r>
          <a:r>
            <a:rPr lang="en-US" sz="1800" dirty="0" err="1" smtClean="0"/>
            <a:t>gure</a:t>
          </a:r>
          <a:r>
            <a:rPr lang="en-US" sz="1800" dirty="0" smtClean="0"/>
            <a:t> </a:t>
          </a:r>
          <a:r>
            <a:rPr lang="en-US" sz="1800" dirty="0" err="1" smtClean="0"/>
            <a:t>ebaluazioaren</a:t>
          </a:r>
          <a:r>
            <a:rPr lang="en-US" sz="1800" dirty="0" smtClean="0"/>
            <a:t> </a:t>
          </a:r>
          <a:r>
            <a:rPr lang="en-US" sz="1800" dirty="0" err="1" smtClean="0"/>
            <a:t>ondorioz</a:t>
          </a:r>
          <a:r>
            <a:rPr lang="en-US" sz="1800" dirty="0" smtClean="0"/>
            <a:t>.</a:t>
          </a:r>
          <a:br>
            <a:rPr lang="en-US" sz="1800" dirty="0" smtClean="0"/>
          </a:br>
          <a:endParaRPr lang="en-GB" sz="1800" dirty="0"/>
        </a:p>
      </dgm:t>
    </dgm:pt>
    <dgm:pt modelId="{E7612E31-D32C-4515-932A-81E397CC37C3}" type="sibTrans" cxnId="{B1AA8FBE-B563-490B-AFD5-335831E96438}">
      <dgm:prSet/>
      <dgm:spPr/>
      <dgm:t>
        <a:bodyPr/>
        <a:lstStyle/>
        <a:p>
          <a:endParaRPr lang="en-GB"/>
        </a:p>
      </dgm:t>
    </dgm:pt>
    <dgm:pt modelId="{FEF3D814-22C7-484F-BE87-44AF75E87C43}" type="parTrans" cxnId="{B1AA8FBE-B563-490B-AFD5-335831E96438}">
      <dgm:prSet/>
      <dgm:spPr/>
      <dgm:t>
        <a:bodyPr/>
        <a:lstStyle/>
        <a:p>
          <a:endParaRPr lang="en-GB"/>
        </a:p>
      </dgm:t>
    </dgm:pt>
    <dgm:pt modelId="{148923DA-778C-43A3-BEF4-067EB21E6FCB}">
      <dgm:prSet phldrT="[Texto]" custT="1"/>
      <dgm:spPr/>
      <dgm:t>
        <a:bodyPr/>
        <a:lstStyle/>
        <a:p>
          <a:endParaRPr lang="en-US" sz="1400" b="1" dirty="0" smtClean="0"/>
        </a:p>
        <a:p>
          <a:r>
            <a:rPr lang="en-US" sz="1500" b="1" dirty="0" err="1" smtClean="0"/>
            <a:t>Proieiktu</a:t>
          </a:r>
          <a:r>
            <a:rPr lang="en-US" sz="1500" b="1" dirty="0" smtClean="0"/>
            <a:t> </a:t>
          </a:r>
          <a:r>
            <a:rPr lang="en-US" sz="1500" b="1" dirty="0" err="1" smtClean="0"/>
            <a:t>pilotoak</a:t>
          </a:r>
          <a:r>
            <a:rPr lang="en-US" sz="1500" b="1" dirty="0" smtClean="0"/>
            <a:t> </a:t>
          </a:r>
          <a:r>
            <a:rPr lang="en-US" sz="1500" b="1" dirty="0" err="1" smtClean="0"/>
            <a:t>egiteko</a:t>
          </a:r>
          <a:r>
            <a:rPr lang="en-US" sz="1500" b="1" dirty="0" smtClean="0"/>
            <a:t> </a:t>
          </a:r>
          <a:r>
            <a:rPr lang="en-US" sz="1500" b="1" dirty="0" err="1" smtClean="0"/>
            <a:t>aukeraketak</a:t>
          </a:r>
          <a:r>
            <a:rPr lang="en-US" sz="1500" b="1" dirty="0" smtClean="0"/>
            <a:t> </a:t>
          </a:r>
          <a:r>
            <a:rPr lang="en-US" sz="1500" b="1" dirty="0" err="1" smtClean="0"/>
            <a:t>egin</a:t>
          </a:r>
          <a:r>
            <a:rPr lang="en-US" sz="1500" b="1" dirty="0" smtClean="0"/>
            <a:t> eta </a:t>
          </a:r>
          <a:r>
            <a:rPr lang="en-US" sz="1500" b="1" dirty="0" err="1" smtClean="0"/>
            <a:t>tokian</a:t>
          </a:r>
          <a:r>
            <a:rPr lang="en-US" sz="1500" b="1" dirty="0" smtClean="0"/>
            <a:t> </a:t>
          </a:r>
          <a:r>
            <a:rPr lang="en-US" sz="1500" b="1" dirty="0" err="1" smtClean="0"/>
            <a:t>tokiko</a:t>
          </a:r>
          <a:r>
            <a:rPr lang="en-US" sz="1500" b="1" dirty="0" smtClean="0"/>
            <a:t> </a:t>
          </a:r>
          <a:r>
            <a:rPr lang="en-US" sz="1500" b="1" dirty="0" err="1" smtClean="0"/>
            <a:t>eskakizun</a:t>
          </a:r>
          <a:r>
            <a:rPr lang="en-US" sz="1500" b="1" dirty="0" smtClean="0"/>
            <a:t> eta </a:t>
          </a:r>
          <a:r>
            <a:rPr lang="en-US" sz="1500" b="1" dirty="0" err="1" smtClean="0"/>
            <a:t>baldintzetara</a:t>
          </a:r>
          <a:r>
            <a:rPr lang="en-US" sz="1500" b="1" dirty="0" smtClean="0"/>
            <a:t> </a:t>
          </a:r>
          <a:r>
            <a:rPr lang="en-US" sz="1500" b="1" dirty="0" err="1" smtClean="0"/>
            <a:t>egokitu</a:t>
          </a:r>
          <a:r>
            <a:rPr lang="en-US" sz="1500" b="1" dirty="0" smtClean="0"/>
            <a:t>. </a:t>
          </a:r>
          <a:endParaRPr lang="en-GB" sz="1500" b="1" dirty="0"/>
        </a:p>
      </dgm:t>
    </dgm:pt>
    <dgm:pt modelId="{06E2C38E-B6AC-4FC4-845C-BDC4FE126DD6}" type="sibTrans" cxnId="{8C159C33-8FF2-46C1-8009-488A6D8AC83E}">
      <dgm:prSet/>
      <dgm:spPr/>
      <dgm:t>
        <a:bodyPr/>
        <a:lstStyle/>
        <a:p>
          <a:endParaRPr lang="en-GB"/>
        </a:p>
      </dgm:t>
    </dgm:pt>
    <dgm:pt modelId="{AC3C609D-E965-4816-9C5C-EDFB3B221CCF}" type="parTrans" cxnId="{8C159C33-8FF2-46C1-8009-488A6D8AC83E}">
      <dgm:prSet/>
      <dgm:spPr/>
      <dgm:t>
        <a:bodyPr/>
        <a:lstStyle/>
        <a:p>
          <a:endParaRPr lang="en-GB"/>
        </a:p>
      </dgm:t>
    </dgm:pt>
    <dgm:pt modelId="{BF87B046-2EAE-493A-A30C-B87E3E12F772}" type="pres">
      <dgm:prSet presAssocID="{012D2844-74A9-449E-AD5F-0CFC0420E5EC}" presName="Name0" presStyleCnt="0">
        <dgm:presLayoutVars>
          <dgm:dir/>
          <dgm:resizeHandles val="exact"/>
        </dgm:presLayoutVars>
      </dgm:prSet>
      <dgm:spPr/>
    </dgm:pt>
    <dgm:pt modelId="{BCDCBB72-A7DF-4753-8732-BBA94FF46B4C}" type="pres">
      <dgm:prSet presAssocID="{012D2844-74A9-449E-AD5F-0CFC0420E5EC}" presName="fgShape" presStyleLbl="fgShp" presStyleIdx="0" presStyleCnt="1" custLinFactY="33245" custLinFactNeighborX="320" custLinFactNeighborY="100000"/>
      <dgm:spPr>
        <a:prstGeom prst="rightArrow">
          <a:avLst/>
        </a:prstGeom>
      </dgm:spPr>
    </dgm:pt>
    <dgm:pt modelId="{A617D766-38C3-4EE1-80BD-AC15288ECA4A}" type="pres">
      <dgm:prSet presAssocID="{012D2844-74A9-449E-AD5F-0CFC0420E5EC}" presName="linComp" presStyleCnt="0"/>
      <dgm:spPr/>
    </dgm:pt>
    <dgm:pt modelId="{AD1A5F7B-6ED2-44B4-8DFE-6D2150E1A327}" type="pres">
      <dgm:prSet presAssocID="{FF9097A7-E1F1-4AD3-975D-9021144C9B9D}" presName="compNode" presStyleCnt="0"/>
      <dgm:spPr/>
    </dgm:pt>
    <dgm:pt modelId="{B3948E47-BC06-4D80-9A58-B00486955B7F}" type="pres">
      <dgm:prSet presAssocID="{FF9097A7-E1F1-4AD3-975D-9021144C9B9D}" presName="bkgdShape" presStyleLbl="node1" presStyleIdx="0" presStyleCnt="6"/>
      <dgm:spPr/>
      <dgm:t>
        <a:bodyPr/>
        <a:lstStyle/>
        <a:p>
          <a:endParaRPr lang="en-GB"/>
        </a:p>
      </dgm:t>
    </dgm:pt>
    <dgm:pt modelId="{C62FABDA-3659-41E7-8EA2-B780A4335BA8}" type="pres">
      <dgm:prSet presAssocID="{FF9097A7-E1F1-4AD3-975D-9021144C9B9D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167637-EBE0-4C0C-A277-C372B0A37F08}" type="pres">
      <dgm:prSet presAssocID="{FF9097A7-E1F1-4AD3-975D-9021144C9B9D}" presName="invisiNode" presStyleLbl="node1" presStyleIdx="0" presStyleCnt="6"/>
      <dgm:spPr/>
    </dgm:pt>
    <dgm:pt modelId="{FBD207D1-C943-4712-943C-E8830717F7B0}" type="pres">
      <dgm:prSet presAssocID="{FF9097A7-E1F1-4AD3-975D-9021144C9B9D}" presName="imagNode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8320078-39AE-4401-A23B-0E7A30E1BC78}" type="pres">
      <dgm:prSet presAssocID="{F0F3525B-33E5-4DE3-9B17-EE42B16AA94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B7B31322-4390-45A4-985B-5DAC7F9D2EF2}" type="pres">
      <dgm:prSet presAssocID="{2880638B-03B2-4AA7-B293-339EB34AA623}" presName="compNode" presStyleCnt="0"/>
      <dgm:spPr/>
    </dgm:pt>
    <dgm:pt modelId="{18BF1346-0B77-4A44-AB1D-82BD8E1D88D9}" type="pres">
      <dgm:prSet presAssocID="{2880638B-03B2-4AA7-B293-339EB34AA623}" presName="bkgdShape" presStyleLbl="node1" presStyleIdx="1" presStyleCnt="6"/>
      <dgm:spPr/>
      <dgm:t>
        <a:bodyPr/>
        <a:lstStyle/>
        <a:p>
          <a:endParaRPr lang="en-GB"/>
        </a:p>
      </dgm:t>
    </dgm:pt>
    <dgm:pt modelId="{9682AEB9-24A2-44AD-A132-32C3496DF78B}" type="pres">
      <dgm:prSet presAssocID="{2880638B-03B2-4AA7-B293-339EB34AA623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FFE469-B434-43F1-8B52-F9EC6E1B6071}" type="pres">
      <dgm:prSet presAssocID="{2880638B-03B2-4AA7-B293-339EB34AA623}" presName="invisiNode" presStyleLbl="node1" presStyleIdx="1" presStyleCnt="6"/>
      <dgm:spPr/>
    </dgm:pt>
    <dgm:pt modelId="{5A64F842-87FF-4942-AF97-39718D61E34C}" type="pres">
      <dgm:prSet presAssocID="{2880638B-03B2-4AA7-B293-339EB34AA623}" presName="imagNode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898FDD9-7609-4129-85B5-9C3C32BB31DF}" type="pres">
      <dgm:prSet presAssocID="{F379CD54-61B7-4DF7-9136-B3E6547DA764}" presName="sibTrans" presStyleLbl="sibTrans2D1" presStyleIdx="0" presStyleCnt="0"/>
      <dgm:spPr/>
      <dgm:t>
        <a:bodyPr/>
        <a:lstStyle/>
        <a:p>
          <a:endParaRPr lang="en-GB"/>
        </a:p>
      </dgm:t>
    </dgm:pt>
    <dgm:pt modelId="{627A231E-DAF6-4BE2-A971-099DAA9CE417}" type="pres">
      <dgm:prSet presAssocID="{148923DA-778C-43A3-BEF4-067EB21E6FCB}" presName="compNode" presStyleCnt="0"/>
      <dgm:spPr/>
    </dgm:pt>
    <dgm:pt modelId="{1A9BEB96-83BB-403C-B202-E62AC045C292}" type="pres">
      <dgm:prSet presAssocID="{148923DA-778C-43A3-BEF4-067EB21E6FCB}" presName="bkgdShape" presStyleLbl="node1" presStyleIdx="2" presStyleCnt="6"/>
      <dgm:spPr/>
      <dgm:t>
        <a:bodyPr/>
        <a:lstStyle/>
        <a:p>
          <a:endParaRPr lang="en-GB"/>
        </a:p>
      </dgm:t>
    </dgm:pt>
    <dgm:pt modelId="{A36A9C0B-E28B-4B75-80A2-5A1A0EA2386E}" type="pres">
      <dgm:prSet presAssocID="{148923DA-778C-43A3-BEF4-067EB21E6FCB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FD3E97-93EF-4367-B462-11EF85EAF66B}" type="pres">
      <dgm:prSet presAssocID="{148923DA-778C-43A3-BEF4-067EB21E6FCB}" presName="invisiNode" presStyleLbl="node1" presStyleIdx="2" presStyleCnt="6"/>
      <dgm:spPr/>
    </dgm:pt>
    <dgm:pt modelId="{3FDAB338-B076-4E66-9D5B-9B71C47D7A2C}" type="pres">
      <dgm:prSet presAssocID="{148923DA-778C-43A3-BEF4-067EB21E6FCB}" presName="imagNode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CE68A84-082C-47FF-A56A-276D7DB26A40}" type="pres">
      <dgm:prSet presAssocID="{06E2C38E-B6AC-4FC4-845C-BDC4FE126DD6}" presName="sibTrans" presStyleLbl="sibTrans2D1" presStyleIdx="0" presStyleCnt="0"/>
      <dgm:spPr/>
      <dgm:t>
        <a:bodyPr/>
        <a:lstStyle/>
        <a:p>
          <a:endParaRPr lang="en-GB"/>
        </a:p>
      </dgm:t>
    </dgm:pt>
    <dgm:pt modelId="{6EF3DC06-5037-4098-9574-BEC4D36745E3}" type="pres">
      <dgm:prSet presAssocID="{3E420264-D6A5-4181-AD49-CF08DAD91A80}" presName="compNode" presStyleCnt="0"/>
      <dgm:spPr/>
    </dgm:pt>
    <dgm:pt modelId="{2DB7DF46-62C5-4A69-8A1F-A7D9EC87CC9C}" type="pres">
      <dgm:prSet presAssocID="{3E420264-D6A5-4181-AD49-CF08DAD91A80}" presName="bkgdShape" presStyleLbl="node1" presStyleIdx="3" presStyleCnt="6"/>
      <dgm:spPr/>
      <dgm:t>
        <a:bodyPr/>
        <a:lstStyle/>
        <a:p>
          <a:endParaRPr lang="en-GB"/>
        </a:p>
      </dgm:t>
    </dgm:pt>
    <dgm:pt modelId="{E2189881-56EE-41A0-8168-273C385AA658}" type="pres">
      <dgm:prSet presAssocID="{3E420264-D6A5-4181-AD49-CF08DAD91A80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C358B9-3F9A-45FC-9F0A-D4D48CA3F0E4}" type="pres">
      <dgm:prSet presAssocID="{3E420264-D6A5-4181-AD49-CF08DAD91A80}" presName="invisiNode" presStyleLbl="node1" presStyleIdx="3" presStyleCnt="6"/>
      <dgm:spPr/>
    </dgm:pt>
    <dgm:pt modelId="{B6D02315-ADBE-4A19-B99A-239ED0C5D1C0}" type="pres">
      <dgm:prSet presAssocID="{3E420264-D6A5-4181-AD49-CF08DAD91A80}" presName="imagNode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EF44A71-C9E3-4D63-8D15-576324ED4AEF}" type="pres">
      <dgm:prSet presAssocID="{EEBCB84D-937C-4FF7-BC66-103C1F2DAC99}" presName="sibTrans" presStyleLbl="sibTrans2D1" presStyleIdx="0" presStyleCnt="0"/>
      <dgm:spPr/>
      <dgm:t>
        <a:bodyPr/>
        <a:lstStyle/>
        <a:p>
          <a:endParaRPr lang="en-GB"/>
        </a:p>
      </dgm:t>
    </dgm:pt>
    <dgm:pt modelId="{1F442D62-36C5-473E-87BD-E9A525CEB019}" type="pres">
      <dgm:prSet presAssocID="{4C5BACA3-5B27-4FDE-AEA4-65E3B6BE61E1}" presName="compNode" presStyleCnt="0"/>
      <dgm:spPr/>
    </dgm:pt>
    <dgm:pt modelId="{41449E62-2DC2-4410-BD24-33A0BA63D8EA}" type="pres">
      <dgm:prSet presAssocID="{4C5BACA3-5B27-4FDE-AEA4-65E3B6BE61E1}" presName="bkgdShape" presStyleLbl="node1" presStyleIdx="4" presStyleCnt="6"/>
      <dgm:spPr/>
      <dgm:t>
        <a:bodyPr/>
        <a:lstStyle/>
        <a:p>
          <a:endParaRPr lang="en-GB"/>
        </a:p>
      </dgm:t>
    </dgm:pt>
    <dgm:pt modelId="{42B555A3-E63E-42D1-8820-661E2D1FC515}" type="pres">
      <dgm:prSet presAssocID="{4C5BACA3-5B27-4FDE-AEA4-65E3B6BE61E1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10D1A9-4D9E-433D-9731-83D091312C25}" type="pres">
      <dgm:prSet presAssocID="{4C5BACA3-5B27-4FDE-AEA4-65E3B6BE61E1}" presName="invisiNode" presStyleLbl="node1" presStyleIdx="4" presStyleCnt="6"/>
      <dgm:spPr/>
    </dgm:pt>
    <dgm:pt modelId="{4657145F-9B32-47B5-A72D-2660D675CB1F}" type="pres">
      <dgm:prSet presAssocID="{4C5BACA3-5B27-4FDE-AEA4-65E3B6BE61E1}" presName="imagNode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271FC5E1-89A4-447E-83B1-616816FBBB9F}" type="pres">
      <dgm:prSet presAssocID="{904BFF0B-36EE-4EFA-A8E5-77358B96AFA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D57FD488-E842-4DE1-8356-0B0EC61EB9D0}" type="pres">
      <dgm:prSet presAssocID="{564C5305-9FC7-4007-8925-0CE69133B196}" presName="compNode" presStyleCnt="0"/>
      <dgm:spPr/>
    </dgm:pt>
    <dgm:pt modelId="{52BC5C7F-FA08-4115-A8C7-A4F9C0FE5B97}" type="pres">
      <dgm:prSet presAssocID="{564C5305-9FC7-4007-8925-0CE69133B196}" presName="bkgdShape" presStyleLbl="node1" presStyleIdx="5" presStyleCnt="6"/>
      <dgm:spPr/>
      <dgm:t>
        <a:bodyPr/>
        <a:lstStyle/>
        <a:p>
          <a:endParaRPr lang="en-GB"/>
        </a:p>
      </dgm:t>
    </dgm:pt>
    <dgm:pt modelId="{6ACCE215-5CE5-4F4C-AC95-C090A6733DFA}" type="pres">
      <dgm:prSet presAssocID="{564C5305-9FC7-4007-8925-0CE69133B196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9517B3-F339-4B18-A17B-98784AD52A8D}" type="pres">
      <dgm:prSet presAssocID="{564C5305-9FC7-4007-8925-0CE69133B196}" presName="invisiNode" presStyleLbl="node1" presStyleIdx="5" presStyleCnt="6"/>
      <dgm:spPr/>
    </dgm:pt>
    <dgm:pt modelId="{B096C219-D8DE-4691-BA4B-70688B6B4194}" type="pres">
      <dgm:prSet presAssocID="{564C5305-9FC7-4007-8925-0CE69133B196}" presName="imagNode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FDD6ABD2-5AF2-49EB-8112-B1E48CD6EBF7}" type="presOf" srcId="{3E420264-D6A5-4181-AD49-CF08DAD91A80}" destId="{E2189881-56EE-41A0-8168-273C385AA658}" srcOrd="1" destOrd="0" presId="urn:microsoft.com/office/officeart/2005/8/layout/hList7"/>
    <dgm:cxn modelId="{D712847C-54D7-468C-83C7-D2FC65F677CE}" type="presOf" srcId="{564C5305-9FC7-4007-8925-0CE69133B196}" destId="{52BC5C7F-FA08-4115-A8C7-A4F9C0FE5B97}" srcOrd="0" destOrd="0" presId="urn:microsoft.com/office/officeart/2005/8/layout/hList7"/>
    <dgm:cxn modelId="{2B114C29-4D77-4C57-A822-3E7FBA2BA476}" type="presOf" srcId="{FF9097A7-E1F1-4AD3-975D-9021144C9B9D}" destId="{B3948E47-BC06-4D80-9A58-B00486955B7F}" srcOrd="0" destOrd="0" presId="urn:microsoft.com/office/officeart/2005/8/layout/hList7"/>
    <dgm:cxn modelId="{DB17FCD9-6C2E-4E95-A65A-BF0B1CAF5348}" type="presOf" srcId="{EEBCB84D-937C-4FF7-BC66-103C1F2DAC99}" destId="{AEF44A71-C9E3-4D63-8D15-576324ED4AEF}" srcOrd="0" destOrd="0" presId="urn:microsoft.com/office/officeart/2005/8/layout/hList7"/>
    <dgm:cxn modelId="{AB6F80BB-FA39-43FD-9596-8E54F80F3A6B}" type="presOf" srcId="{F0F3525B-33E5-4DE3-9B17-EE42B16AA947}" destId="{88320078-39AE-4401-A23B-0E7A30E1BC78}" srcOrd="0" destOrd="0" presId="urn:microsoft.com/office/officeart/2005/8/layout/hList7"/>
    <dgm:cxn modelId="{B1AA8FBE-B563-490B-AFD5-335831E96438}" srcId="{012D2844-74A9-449E-AD5F-0CFC0420E5EC}" destId="{564C5305-9FC7-4007-8925-0CE69133B196}" srcOrd="5" destOrd="0" parTransId="{FEF3D814-22C7-484F-BE87-44AF75E87C43}" sibTransId="{E7612E31-D32C-4515-932A-81E397CC37C3}"/>
    <dgm:cxn modelId="{2E64657D-8EC1-4352-93BB-77FF6F5F20B7}" type="presOf" srcId="{06E2C38E-B6AC-4FC4-845C-BDC4FE126DD6}" destId="{FCE68A84-082C-47FF-A56A-276D7DB26A40}" srcOrd="0" destOrd="0" presId="urn:microsoft.com/office/officeart/2005/8/layout/hList7"/>
    <dgm:cxn modelId="{8C159C33-8FF2-46C1-8009-488A6D8AC83E}" srcId="{012D2844-74A9-449E-AD5F-0CFC0420E5EC}" destId="{148923DA-778C-43A3-BEF4-067EB21E6FCB}" srcOrd="2" destOrd="0" parTransId="{AC3C609D-E965-4816-9C5C-EDFB3B221CCF}" sibTransId="{06E2C38E-B6AC-4FC4-845C-BDC4FE126DD6}"/>
    <dgm:cxn modelId="{178A8F5A-081A-4722-A428-36541AF2ECE0}" type="presOf" srcId="{F379CD54-61B7-4DF7-9136-B3E6547DA764}" destId="{B898FDD9-7609-4129-85B5-9C3C32BB31DF}" srcOrd="0" destOrd="0" presId="urn:microsoft.com/office/officeart/2005/8/layout/hList7"/>
    <dgm:cxn modelId="{62810D30-0551-4A35-9DD9-B2A57543784D}" type="presOf" srcId="{148923DA-778C-43A3-BEF4-067EB21E6FCB}" destId="{1A9BEB96-83BB-403C-B202-E62AC045C292}" srcOrd="0" destOrd="0" presId="urn:microsoft.com/office/officeart/2005/8/layout/hList7"/>
    <dgm:cxn modelId="{4CFD7C47-46E0-43D8-91AD-078AC45C454F}" srcId="{012D2844-74A9-449E-AD5F-0CFC0420E5EC}" destId="{4C5BACA3-5B27-4FDE-AEA4-65E3B6BE61E1}" srcOrd="4" destOrd="0" parTransId="{9C0E40DF-5C82-4EF9-A9E2-F732728FFC0F}" sibTransId="{904BFF0B-36EE-4EFA-A8E5-77358B96AFA2}"/>
    <dgm:cxn modelId="{0B4CED0B-FCCA-467D-A9C7-2A7AC45FC00A}" type="presOf" srcId="{3E420264-D6A5-4181-AD49-CF08DAD91A80}" destId="{2DB7DF46-62C5-4A69-8A1F-A7D9EC87CC9C}" srcOrd="0" destOrd="0" presId="urn:microsoft.com/office/officeart/2005/8/layout/hList7"/>
    <dgm:cxn modelId="{86E7B1BD-322B-430E-822A-1D3D31989DC1}" type="presOf" srcId="{4C5BACA3-5B27-4FDE-AEA4-65E3B6BE61E1}" destId="{42B555A3-E63E-42D1-8820-661E2D1FC515}" srcOrd="1" destOrd="0" presId="urn:microsoft.com/office/officeart/2005/8/layout/hList7"/>
    <dgm:cxn modelId="{EC93E448-D312-443E-8F24-4FF66D068424}" type="presOf" srcId="{4C5BACA3-5B27-4FDE-AEA4-65E3B6BE61E1}" destId="{41449E62-2DC2-4410-BD24-33A0BA63D8EA}" srcOrd="0" destOrd="0" presId="urn:microsoft.com/office/officeart/2005/8/layout/hList7"/>
    <dgm:cxn modelId="{DF360E88-E39F-4DE4-9351-42DCBE5E33A7}" type="presOf" srcId="{2880638B-03B2-4AA7-B293-339EB34AA623}" destId="{9682AEB9-24A2-44AD-A132-32C3496DF78B}" srcOrd="1" destOrd="0" presId="urn:microsoft.com/office/officeart/2005/8/layout/hList7"/>
    <dgm:cxn modelId="{EC992414-D57A-4997-A238-7841D4551330}" type="presOf" srcId="{904BFF0B-36EE-4EFA-A8E5-77358B96AFA2}" destId="{271FC5E1-89A4-447E-83B1-616816FBBB9F}" srcOrd="0" destOrd="0" presId="urn:microsoft.com/office/officeart/2005/8/layout/hList7"/>
    <dgm:cxn modelId="{94FCA5B0-AA68-4EF2-8F01-5AF85F9529B0}" type="presOf" srcId="{012D2844-74A9-449E-AD5F-0CFC0420E5EC}" destId="{BF87B046-2EAE-493A-A30C-B87E3E12F772}" srcOrd="0" destOrd="0" presId="urn:microsoft.com/office/officeart/2005/8/layout/hList7"/>
    <dgm:cxn modelId="{E4882451-B431-4B58-948B-8F2446C91440}" type="presOf" srcId="{564C5305-9FC7-4007-8925-0CE69133B196}" destId="{6ACCE215-5CE5-4F4C-AC95-C090A6733DFA}" srcOrd="1" destOrd="0" presId="urn:microsoft.com/office/officeart/2005/8/layout/hList7"/>
    <dgm:cxn modelId="{71592BE8-BA6C-4017-B707-6B846653D2F2}" srcId="{012D2844-74A9-449E-AD5F-0CFC0420E5EC}" destId="{2880638B-03B2-4AA7-B293-339EB34AA623}" srcOrd="1" destOrd="0" parTransId="{E1CC1E63-56FC-4470-A891-C89359545589}" sibTransId="{F379CD54-61B7-4DF7-9136-B3E6547DA764}"/>
    <dgm:cxn modelId="{1F22227E-5DEC-4311-BA9E-348087249A76}" type="presOf" srcId="{2880638B-03B2-4AA7-B293-339EB34AA623}" destId="{18BF1346-0B77-4A44-AB1D-82BD8E1D88D9}" srcOrd="0" destOrd="0" presId="urn:microsoft.com/office/officeart/2005/8/layout/hList7"/>
    <dgm:cxn modelId="{30C6B9F0-F905-44E1-8086-DB7A36E63D1A}" type="presOf" srcId="{148923DA-778C-43A3-BEF4-067EB21E6FCB}" destId="{A36A9C0B-E28B-4B75-80A2-5A1A0EA2386E}" srcOrd="1" destOrd="0" presId="urn:microsoft.com/office/officeart/2005/8/layout/hList7"/>
    <dgm:cxn modelId="{A1BB7058-1F78-44E9-9FCE-1AD719D08922}" type="presOf" srcId="{FF9097A7-E1F1-4AD3-975D-9021144C9B9D}" destId="{C62FABDA-3659-41E7-8EA2-B780A4335BA8}" srcOrd="1" destOrd="0" presId="urn:microsoft.com/office/officeart/2005/8/layout/hList7"/>
    <dgm:cxn modelId="{A31D4E14-8A01-4119-BFA8-410415632EF4}" srcId="{012D2844-74A9-449E-AD5F-0CFC0420E5EC}" destId="{FF9097A7-E1F1-4AD3-975D-9021144C9B9D}" srcOrd="0" destOrd="0" parTransId="{E4F9B11A-7F50-4201-A6E1-B0B4229AD0B5}" sibTransId="{F0F3525B-33E5-4DE3-9B17-EE42B16AA947}"/>
    <dgm:cxn modelId="{66A4F28C-E07B-436B-92BD-9A16459200CC}" srcId="{012D2844-74A9-449E-AD5F-0CFC0420E5EC}" destId="{3E420264-D6A5-4181-AD49-CF08DAD91A80}" srcOrd="3" destOrd="0" parTransId="{7385801F-529F-4DBC-8237-190875513F1D}" sibTransId="{EEBCB84D-937C-4FF7-BC66-103C1F2DAC99}"/>
    <dgm:cxn modelId="{475282C8-8E0A-4301-93F8-9582D0384E68}" type="presParOf" srcId="{BF87B046-2EAE-493A-A30C-B87E3E12F772}" destId="{BCDCBB72-A7DF-4753-8732-BBA94FF46B4C}" srcOrd="0" destOrd="0" presId="urn:microsoft.com/office/officeart/2005/8/layout/hList7"/>
    <dgm:cxn modelId="{CF80833F-AF1F-4796-9EB1-DDA92FC07FE2}" type="presParOf" srcId="{BF87B046-2EAE-493A-A30C-B87E3E12F772}" destId="{A617D766-38C3-4EE1-80BD-AC15288ECA4A}" srcOrd="1" destOrd="0" presId="urn:microsoft.com/office/officeart/2005/8/layout/hList7"/>
    <dgm:cxn modelId="{BE30F4FF-7560-4A35-B6C4-6E2F6367892E}" type="presParOf" srcId="{A617D766-38C3-4EE1-80BD-AC15288ECA4A}" destId="{AD1A5F7B-6ED2-44B4-8DFE-6D2150E1A327}" srcOrd="0" destOrd="0" presId="urn:microsoft.com/office/officeart/2005/8/layout/hList7"/>
    <dgm:cxn modelId="{73757232-C85D-4CF4-9649-3896B82260DA}" type="presParOf" srcId="{AD1A5F7B-6ED2-44B4-8DFE-6D2150E1A327}" destId="{B3948E47-BC06-4D80-9A58-B00486955B7F}" srcOrd="0" destOrd="0" presId="urn:microsoft.com/office/officeart/2005/8/layout/hList7"/>
    <dgm:cxn modelId="{B1A54A28-06E2-4309-844E-7124AE43E995}" type="presParOf" srcId="{AD1A5F7B-6ED2-44B4-8DFE-6D2150E1A327}" destId="{C62FABDA-3659-41E7-8EA2-B780A4335BA8}" srcOrd="1" destOrd="0" presId="urn:microsoft.com/office/officeart/2005/8/layout/hList7"/>
    <dgm:cxn modelId="{0B2F6A25-8A64-44C7-91FB-62AFD291D71D}" type="presParOf" srcId="{AD1A5F7B-6ED2-44B4-8DFE-6D2150E1A327}" destId="{88167637-EBE0-4C0C-A277-C372B0A37F08}" srcOrd="2" destOrd="0" presId="urn:microsoft.com/office/officeart/2005/8/layout/hList7"/>
    <dgm:cxn modelId="{50D083E8-05FC-410E-824F-B19364185E82}" type="presParOf" srcId="{AD1A5F7B-6ED2-44B4-8DFE-6D2150E1A327}" destId="{FBD207D1-C943-4712-943C-E8830717F7B0}" srcOrd="3" destOrd="0" presId="urn:microsoft.com/office/officeart/2005/8/layout/hList7"/>
    <dgm:cxn modelId="{7E473F02-FE32-48A9-87AF-B58D3BE17D50}" type="presParOf" srcId="{A617D766-38C3-4EE1-80BD-AC15288ECA4A}" destId="{88320078-39AE-4401-A23B-0E7A30E1BC78}" srcOrd="1" destOrd="0" presId="urn:microsoft.com/office/officeart/2005/8/layout/hList7"/>
    <dgm:cxn modelId="{8535B3BB-3954-4F78-B03B-CF75E76D7958}" type="presParOf" srcId="{A617D766-38C3-4EE1-80BD-AC15288ECA4A}" destId="{B7B31322-4390-45A4-985B-5DAC7F9D2EF2}" srcOrd="2" destOrd="0" presId="urn:microsoft.com/office/officeart/2005/8/layout/hList7"/>
    <dgm:cxn modelId="{18446BFF-F4DB-439F-B697-2F64C10C70F1}" type="presParOf" srcId="{B7B31322-4390-45A4-985B-5DAC7F9D2EF2}" destId="{18BF1346-0B77-4A44-AB1D-82BD8E1D88D9}" srcOrd="0" destOrd="0" presId="urn:microsoft.com/office/officeart/2005/8/layout/hList7"/>
    <dgm:cxn modelId="{22A2D110-FDCF-4863-A089-D98D201A2A1E}" type="presParOf" srcId="{B7B31322-4390-45A4-985B-5DAC7F9D2EF2}" destId="{9682AEB9-24A2-44AD-A132-32C3496DF78B}" srcOrd="1" destOrd="0" presId="urn:microsoft.com/office/officeart/2005/8/layout/hList7"/>
    <dgm:cxn modelId="{C88545C3-701C-473C-833E-63345F39EC94}" type="presParOf" srcId="{B7B31322-4390-45A4-985B-5DAC7F9D2EF2}" destId="{FBFFE469-B434-43F1-8B52-F9EC6E1B6071}" srcOrd="2" destOrd="0" presId="urn:microsoft.com/office/officeart/2005/8/layout/hList7"/>
    <dgm:cxn modelId="{EB22D7B1-D551-4D92-8E02-02F8F0C586CC}" type="presParOf" srcId="{B7B31322-4390-45A4-985B-5DAC7F9D2EF2}" destId="{5A64F842-87FF-4942-AF97-39718D61E34C}" srcOrd="3" destOrd="0" presId="urn:microsoft.com/office/officeart/2005/8/layout/hList7"/>
    <dgm:cxn modelId="{F9F503A3-0B3A-4242-9573-FF7A43418F92}" type="presParOf" srcId="{A617D766-38C3-4EE1-80BD-AC15288ECA4A}" destId="{B898FDD9-7609-4129-85B5-9C3C32BB31DF}" srcOrd="3" destOrd="0" presId="urn:microsoft.com/office/officeart/2005/8/layout/hList7"/>
    <dgm:cxn modelId="{8F4E91F4-ADEF-4FB6-9983-D257301CD842}" type="presParOf" srcId="{A617D766-38C3-4EE1-80BD-AC15288ECA4A}" destId="{627A231E-DAF6-4BE2-A971-099DAA9CE417}" srcOrd="4" destOrd="0" presId="urn:microsoft.com/office/officeart/2005/8/layout/hList7"/>
    <dgm:cxn modelId="{A2BA91BB-802A-4E92-BFE8-E90EEA44FD27}" type="presParOf" srcId="{627A231E-DAF6-4BE2-A971-099DAA9CE417}" destId="{1A9BEB96-83BB-403C-B202-E62AC045C292}" srcOrd="0" destOrd="0" presId="urn:microsoft.com/office/officeart/2005/8/layout/hList7"/>
    <dgm:cxn modelId="{8E664B98-343D-4A53-BC28-F04BBF61E51F}" type="presParOf" srcId="{627A231E-DAF6-4BE2-A971-099DAA9CE417}" destId="{A36A9C0B-E28B-4B75-80A2-5A1A0EA2386E}" srcOrd="1" destOrd="0" presId="urn:microsoft.com/office/officeart/2005/8/layout/hList7"/>
    <dgm:cxn modelId="{41C207D8-0571-45F4-B608-2744D660546C}" type="presParOf" srcId="{627A231E-DAF6-4BE2-A971-099DAA9CE417}" destId="{BEFD3E97-93EF-4367-B462-11EF85EAF66B}" srcOrd="2" destOrd="0" presId="urn:microsoft.com/office/officeart/2005/8/layout/hList7"/>
    <dgm:cxn modelId="{ECDCFE32-1CDC-42F0-B43B-7DD26D2B2E68}" type="presParOf" srcId="{627A231E-DAF6-4BE2-A971-099DAA9CE417}" destId="{3FDAB338-B076-4E66-9D5B-9B71C47D7A2C}" srcOrd="3" destOrd="0" presId="urn:microsoft.com/office/officeart/2005/8/layout/hList7"/>
    <dgm:cxn modelId="{A3E0FDC0-B7C2-4B8D-8F97-ED3E581CDAF2}" type="presParOf" srcId="{A617D766-38C3-4EE1-80BD-AC15288ECA4A}" destId="{FCE68A84-082C-47FF-A56A-276D7DB26A40}" srcOrd="5" destOrd="0" presId="urn:microsoft.com/office/officeart/2005/8/layout/hList7"/>
    <dgm:cxn modelId="{E4F0F0E6-336C-480D-8C52-87A74BD5E00E}" type="presParOf" srcId="{A617D766-38C3-4EE1-80BD-AC15288ECA4A}" destId="{6EF3DC06-5037-4098-9574-BEC4D36745E3}" srcOrd="6" destOrd="0" presId="urn:microsoft.com/office/officeart/2005/8/layout/hList7"/>
    <dgm:cxn modelId="{984E1270-7381-48B4-9EA5-C78E30E2745C}" type="presParOf" srcId="{6EF3DC06-5037-4098-9574-BEC4D36745E3}" destId="{2DB7DF46-62C5-4A69-8A1F-A7D9EC87CC9C}" srcOrd="0" destOrd="0" presId="urn:microsoft.com/office/officeart/2005/8/layout/hList7"/>
    <dgm:cxn modelId="{A4AB605C-CFF0-422D-8326-F81B61ECFFF8}" type="presParOf" srcId="{6EF3DC06-5037-4098-9574-BEC4D36745E3}" destId="{E2189881-56EE-41A0-8168-273C385AA658}" srcOrd="1" destOrd="0" presId="urn:microsoft.com/office/officeart/2005/8/layout/hList7"/>
    <dgm:cxn modelId="{6685A368-3592-498C-8475-99867649EC6B}" type="presParOf" srcId="{6EF3DC06-5037-4098-9574-BEC4D36745E3}" destId="{95C358B9-3F9A-45FC-9F0A-D4D48CA3F0E4}" srcOrd="2" destOrd="0" presId="urn:microsoft.com/office/officeart/2005/8/layout/hList7"/>
    <dgm:cxn modelId="{F7F96375-BF58-456C-B425-61A6131F6749}" type="presParOf" srcId="{6EF3DC06-5037-4098-9574-BEC4D36745E3}" destId="{B6D02315-ADBE-4A19-B99A-239ED0C5D1C0}" srcOrd="3" destOrd="0" presId="urn:microsoft.com/office/officeart/2005/8/layout/hList7"/>
    <dgm:cxn modelId="{9EF2F212-281C-401C-8167-C86F5A0036B3}" type="presParOf" srcId="{A617D766-38C3-4EE1-80BD-AC15288ECA4A}" destId="{AEF44A71-C9E3-4D63-8D15-576324ED4AEF}" srcOrd="7" destOrd="0" presId="urn:microsoft.com/office/officeart/2005/8/layout/hList7"/>
    <dgm:cxn modelId="{3D36AD48-EE8D-4147-BD9F-0A580435DE2C}" type="presParOf" srcId="{A617D766-38C3-4EE1-80BD-AC15288ECA4A}" destId="{1F442D62-36C5-473E-87BD-E9A525CEB019}" srcOrd="8" destOrd="0" presId="urn:microsoft.com/office/officeart/2005/8/layout/hList7"/>
    <dgm:cxn modelId="{BFA0B6FE-91E4-4948-9A94-7CAAA78A58E7}" type="presParOf" srcId="{1F442D62-36C5-473E-87BD-E9A525CEB019}" destId="{41449E62-2DC2-4410-BD24-33A0BA63D8EA}" srcOrd="0" destOrd="0" presId="urn:microsoft.com/office/officeart/2005/8/layout/hList7"/>
    <dgm:cxn modelId="{AFF60823-D609-4A3B-BACB-91514A342678}" type="presParOf" srcId="{1F442D62-36C5-473E-87BD-E9A525CEB019}" destId="{42B555A3-E63E-42D1-8820-661E2D1FC515}" srcOrd="1" destOrd="0" presId="urn:microsoft.com/office/officeart/2005/8/layout/hList7"/>
    <dgm:cxn modelId="{459B3CC9-1568-482A-BCEA-419673545A97}" type="presParOf" srcId="{1F442D62-36C5-473E-87BD-E9A525CEB019}" destId="{ED10D1A9-4D9E-433D-9731-83D091312C25}" srcOrd="2" destOrd="0" presId="urn:microsoft.com/office/officeart/2005/8/layout/hList7"/>
    <dgm:cxn modelId="{9DD4B63D-FE57-41B6-A88C-780261EE2A36}" type="presParOf" srcId="{1F442D62-36C5-473E-87BD-E9A525CEB019}" destId="{4657145F-9B32-47B5-A72D-2660D675CB1F}" srcOrd="3" destOrd="0" presId="urn:microsoft.com/office/officeart/2005/8/layout/hList7"/>
    <dgm:cxn modelId="{FE1B5056-60B9-4FEA-8665-61BC3B25DF0C}" type="presParOf" srcId="{A617D766-38C3-4EE1-80BD-AC15288ECA4A}" destId="{271FC5E1-89A4-447E-83B1-616816FBBB9F}" srcOrd="9" destOrd="0" presId="urn:microsoft.com/office/officeart/2005/8/layout/hList7"/>
    <dgm:cxn modelId="{B1EE6426-1CE7-4F30-8D09-BD87510AB1EB}" type="presParOf" srcId="{A617D766-38C3-4EE1-80BD-AC15288ECA4A}" destId="{D57FD488-E842-4DE1-8356-0B0EC61EB9D0}" srcOrd="10" destOrd="0" presId="urn:microsoft.com/office/officeart/2005/8/layout/hList7"/>
    <dgm:cxn modelId="{0EF602A9-502A-4867-BCBD-AAEC08AAF55A}" type="presParOf" srcId="{D57FD488-E842-4DE1-8356-0B0EC61EB9D0}" destId="{52BC5C7F-FA08-4115-A8C7-A4F9C0FE5B97}" srcOrd="0" destOrd="0" presId="urn:microsoft.com/office/officeart/2005/8/layout/hList7"/>
    <dgm:cxn modelId="{EC42DDE0-B093-4AD4-A338-235DFB305728}" type="presParOf" srcId="{D57FD488-E842-4DE1-8356-0B0EC61EB9D0}" destId="{6ACCE215-5CE5-4F4C-AC95-C090A6733DFA}" srcOrd="1" destOrd="0" presId="urn:microsoft.com/office/officeart/2005/8/layout/hList7"/>
    <dgm:cxn modelId="{48CA971C-186A-4129-8E6B-8CA0C454BFEF}" type="presParOf" srcId="{D57FD488-E842-4DE1-8356-0B0EC61EB9D0}" destId="{109517B3-F339-4B18-A17B-98784AD52A8D}" srcOrd="2" destOrd="0" presId="urn:microsoft.com/office/officeart/2005/8/layout/hList7"/>
    <dgm:cxn modelId="{DC8BF196-6510-4329-95BB-85496D2AE0E3}" type="presParOf" srcId="{D57FD488-E842-4DE1-8356-0B0EC61EB9D0}" destId="{B096C219-D8DE-4691-BA4B-70688B6B419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1589F1-A459-4F31-8003-C518C3EEE51A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4F6A007-3273-4F7D-A992-7D3598782E30}">
      <dgm:prSet phldrT="[Texto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s-ES" dirty="0" err="1" smtClean="0"/>
            <a:t>Guztiontzaiak</a:t>
          </a:r>
          <a:r>
            <a:rPr lang="es-ES" dirty="0" smtClean="0"/>
            <a:t> </a:t>
          </a:r>
          <a:r>
            <a:rPr lang="es-ES" dirty="0" err="1" smtClean="0"/>
            <a:t>zientziak</a:t>
          </a:r>
          <a:endParaRPr lang="es-ES" dirty="0"/>
        </a:p>
      </dgm:t>
    </dgm:pt>
    <dgm:pt modelId="{6815DDD0-7381-4AB3-928B-73C3F4E6A51B}" type="parTrans" cxnId="{69B6265A-21D3-4A24-98B3-56CA3717A512}">
      <dgm:prSet/>
      <dgm:spPr/>
      <dgm:t>
        <a:bodyPr/>
        <a:lstStyle/>
        <a:p>
          <a:endParaRPr lang="es-ES"/>
        </a:p>
      </dgm:t>
    </dgm:pt>
    <dgm:pt modelId="{59DB506F-DFFE-4E22-AFC2-CAE0197297E7}" type="sibTrans" cxnId="{69B6265A-21D3-4A24-98B3-56CA3717A512}">
      <dgm:prSet/>
      <dgm:spPr/>
      <dgm:t>
        <a:bodyPr/>
        <a:lstStyle/>
        <a:p>
          <a:endParaRPr lang="es-ES"/>
        </a:p>
      </dgm:t>
    </dgm:pt>
    <dgm:pt modelId="{D7294E7A-4012-43A7-823D-BF70184932FF}">
      <dgm:prSet phldrT="[Texto]" custT="1"/>
      <dgm:spPr>
        <a:solidFill>
          <a:srgbClr val="00B050"/>
        </a:solidFill>
      </dgm:spPr>
      <dgm:t>
        <a:bodyPr lIns="0" tIns="0" rIns="0" bIns="0"/>
        <a:lstStyle/>
        <a:p>
          <a:r>
            <a:rPr lang="es-ES" sz="2000" dirty="0" err="1" smtClean="0"/>
            <a:t>Sosten</a:t>
          </a:r>
          <a:r>
            <a:rPr lang="es-ES" sz="2000" dirty="0" smtClean="0"/>
            <a:t> garrita </a:t>
          </a:r>
          <a:r>
            <a:rPr lang="es-ES" sz="2000" dirty="0" err="1" smtClean="0"/>
            <a:t>suna</a:t>
          </a:r>
          <a:r>
            <a:rPr lang="es-ES" sz="2000" dirty="0" smtClean="0"/>
            <a:t> </a:t>
          </a:r>
          <a:r>
            <a:rPr lang="es-ES" sz="2000" dirty="0" err="1" smtClean="0"/>
            <a:t>helburu</a:t>
          </a:r>
          <a:endParaRPr lang="es-ES" sz="2000" dirty="0"/>
        </a:p>
      </dgm:t>
    </dgm:pt>
    <dgm:pt modelId="{CBD0FB80-4123-4B85-AF24-24B87DBF2149}" type="parTrans" cxnId="{B84F21E8-E462-4A27-AAD1-F9842C3DC8F6}">
      <dgm:prSet/>
      <dgm:spPr/>
      <dgm:t>
        <a:bodyPr/>
        <a:lstStyle/>
        <a:p>
          <a:endParaRPr lang="es-ES"/>
        </a:p>
      </dgm:t>
    </dgm:pt>
    <dgm:pt modelId="{73A3F9F9-60D3-4ACA-A1BD-C23583CC78E5}" type="sibTrans" cxnId="{B84F21E8-E462-4A27-AAD1-F9842C3DC8F6}">
      <dgm:prSet/>
      <dgm:spPr/>
      <dgm:t>
        <a:bodyPr/>
        <a:lstStyle/>
        <a:p>
          <a:endParaRPr lang="es-ES"/>
        </a:p>
      </dgm:t>
    </dgm:pt>
    <dgm:pt modelId="{7E2B0AD5-93F0-4C2B-ABE3-04C83938F857}">
      <dgm:prSet phldrT="[Texto]" custT="1"/>
      <dgm:spPr>
        <a:solidFill>
          <a:srgbClr val="CC66FF"/>
        </a:solidFill>
      </dgm:spPr>
      <dgm:t>
        <a:bodyPr/>
        <a:lstStyle/>
        <a:p>
          <a:r>
            <a:rPr lang="es-ES" sz="1400" dirty="0" err="1" smtClean="0">
              <a:solidFill>
                <a:schemeClr val="tx1"/>
              </a:solidFill>
            </a:rPr>
            <a:t>Ikerketara</a:t>
          </a:r>
          <a:r>
            <a:rPr lang="es-ES" sz="1400" dirty="0" smtClean="0">
              <a:solidFill>
                <a:schemeClr val="tx1"/>
              </a:solidFill>
            </a:rPr>
            <a:t> </a:t>
          </a:r>
          <a:r>
            <a:rPr lang="es-ES" sz="1400" dirty="0" err="1" smtClean="0">
              <a:solidFill>
                <a:schemeClr val="tx1"/>
              </a:solidFill>
            </a:rPr>
            <a:t>bideratutako</a:t>
          </a:r>
          <a:r>
            <a:rPr lang="es-ES" sz="1400" dirty="0" smtClean="0">
              <a:solidFill>
                <a:schemeClr val="tx1"/>
              </a:solidFill>
            </a:rPr>
            <a:t> </a:t>
          </a:r>
          <a:r>
            <a:rPr lang="es-ES" sz="1400" dirty="0" err="1" smtClean="0">
              <a:solidFill>
                <a:schemeClr val="tx1"/>
              </a:solidFill>
            </a:rPr>
            <a:t>prozesuak</a:t>
          </a:r>
          <a:r>
            <a:rPr lang="es-ES" sz="1400" dirty="0" smtClean="0">
              <a:solidFill>
                <a:schemeClr val="tx1"/>
              </a:solidFill>
            </a:rPr>
            <a:t> (IBL)</a:t>
          </a:r>
          <a:endParaRPr lang="es-ES" sz="1400" dirty="0">
            <a:solidFill>
              <a:schemeClr val="tx1"/>
            </a:solidFill>
          </a:endParaRPr>
        </a:p>
      </dgm:t>
    </dgm:pt>
    <dgm:pt modelId="{D8E09526-EEB4-4D80-8537-DF5FA87AB49D}" type="parTrans" cxnId="{B3510923-B56A-4A07-9A6C-029ED1DD49C0}">
      <dgm:prSet/>
      <dgm:spPr/>
      <dgm:t>
        <a:bodyPr/>
        <a:lstStyle/>
        <a:p>
          <a:endParaRPr lang="es-ES"/>
        </a:p>
      </dgm:t>
    </dgm:pt>
    <dgm:pt modelId="{278CE193-540E-4D68-B5C9-4CBBE7BC0627}" type="sibTrans" cxnId="{B3510923-B56A-4A07-9A6C-029ED1DD49C0}">
      <dgm:prSet/>
      <dgm:spPr/>
      <dgm:t>
        <a:bodyPr/>
        <a:lstStyle/>
        <a:p>
          <a:endParaRPr lang="es-ES"/>
        </a:p>
      </dgm:t>
    </dgm:pt>
    <dgm:pt modelId="{AA3FD826-7053-41DE-820C-579E363ACBB8}">
      <dgm:prSet phldrT="[Texto]"/>
      <dgm:spPr>
        <a:solidFill>
          <a:srgbClr val="CC99FF"/>
        </a:solidFill>
      </dgm:spPr>
      <dgm:t>
        <a:bodyPr/>
        <a:lstStyle/>
        <a:p>
          <a:r>
            <a:rPr lang="es-ES" dirty="0" err="1" smtClean="0">
              <a:solidFill>
                <a:schemeClr val="tx1"/>
              </a:solidFill>
            </a:rPr>
            <a:t>Doing</a:t>
          </a:r>
          <a:r>
            <a:rPr lang="es-ES" dirty="0" smtClean="0">
              <a:solidFill>
                <a:schemeClr val="tx1"/>
              </a:solidFill>
            </a:rPr>
            <a:t> </a:t>
          </a:r>
          <a:r>
            <a:rPr lang="es-ES" dirty="0" err="1" smtClean="0">
              <a:solidFill>
                <a:schemeClr val="tx1"/>
              </a:solidFill>
            </a:rPr>
            <a:t>by</a:t>
          </a:r>
          <a:r>
            <a:rPr lang="es-ES" dirty="0" smtClean="0">
              <a:solidFill>
                <a:schemeClr val="tx1"/>
              </a:solidFill>
            </a:rPr>
            <a:t> </a:t>
          </a:r>
          <a:r>
            <a:rPr lang="es-ES" dirty="0" err="1" smtClean="0">
              <a:solidFill>
                <a:schemeClr val="tx1"/>
              </a:solidFill>
            </a:rPr>
            <a:t>Learning</a:t>
          </a:r>
          <a:r>
            <a:rPr lang="es-ES" dirty="0" smtClean="0">
              <a:solidFill>
                <a:schemeClr val="tx1"/>
              </a:solidFill>
            </a:rPr>
            <a:t> (PBL)</a:t>
          </a:r>
          <a:endParaRPr lang="es-ES" dirty="0">
            <a:solidFill>
              <a:schemeClr val="tx1"/>
            </a:solidFill>
          </a:endParaRPr>
        </a:p>
      </dgm:t>
    </dgm:pt>
    <dgm:pt modelId="{C9F9D53F-2683-47C6-88B8-0D398686DCDF}" type="parTrans" cxnId="{D8C2D610-1DA5-4A3A-9C5A-29DC1ED02EB0}">
      <dgm:prSet/>
      <dgm:spPr/>
      <dgm:t>
        <a:bodyPr/>
        <a:lstStyle/>
        <a:p>
          <a:endParaRPr lang="es-ES"/>
        </a:p>
      </dgm:t>
    </dgm:pt>
    <dgm:pt modelId="{7851867B-73CB-47EC-8D3F-695EC9E579E7}" type="sibTrans" cxnId="{D8C2D610-1DA5-4A3A-9C5A-29DC1ED02EB0}">
      <dgm:prSet/>
      <dgm:spPr/>
      <dgm:t>
        <a:bodyPr/>
        <a:lstStyle/>
        <a:p>
          <a:endParaRPr lang="es-ES"/>
        </a:p>
      </dgm:t>
    </dgm:pt>
    <dgm:pt modelId="{44018B97-2881-4F67-8C72-7E15B943A58C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1800" dirty="0" smtClean="0"/>
            <a:t>EBALUAZIOA </a:t>
          </a:r>
          <a:r>
            <a:rPr lang="es-ES" sz="1800" dirty="0" err="1" smtClean="0"/>
            <a:t>autoerregulaziorako</a:t>
          </a:r>
          <a:r>
            <a:rPr lang="es-ES" sz="1800" dirty="0" smtClean="0"/>
            <a:t> tresna</a:t>
          </a:r>
          <a:endParaRPr lang="es-ES" sz="1800" dirty="0"/>
        </a:p>
      </dgm:t>
    </dgm:pt>
    <dgm:pt modelId="{0F41158F-A500-4246-9D24-ABAA2A842102}" type="parTrans" cxnId="{32089CB1-70E0-4175-84A7-C90ABB1F4541}">
      <dgm:prSet/>
      <dgm:spPr/>
      <dgm:t>
        <a:bodyPr/>
        <a:lstStyle/>
        <a:p>
          <a:endParaRPr lang="es-ES"/>
        </a:p>
      </dgm:t>
    </dgm:pt>
    <dgm:pt modelId="{35E28E69-B7EC-4F7F-9870-3B13E5C73CE4}" type="sibTrans" cxnId="{32089CB1-70E0-4175-84A7-C90ABB1F4541}">
      <dgm:prSet/>
      <dgm:spPr/>
      <dgm:t>
        <a:bodyPr/>
        <a:lstStyle/>
        <a:p>
          <a:endParaRPr lang="es-ES"/>
        </a:p>
      </dgm:t>
    </dgm:pt>
    <dgm:pt modelId="{089748E7-5073-4826-951A-035A7FA50289}">
      <dgm:prSet phldrT="[Texto]" custT="1"/>
      <dgm:spPr/>
      <dgm:t>
        <a:bodyPr/>
        <a:lstStyle/>
        <a:p>
          <a:r>
            <a:rPr lang="es-ES" sz="1600" dirty="0" err="1" smtClean="0"/>
            <a:t>Dizipli</a:t>
          </a:r>
          <a:endParaRPr lang="es-ES" sz="1600" dirty="0" smtClean="0"/>
        </a:p>
        <a:p>
          <a:r>
            <a:rPr lang="es-ES" sz="1600" dirty="0" err="1" smtClean="0"/>
            <a:t>narteko</a:t>
          </a:r>
          <a:endParaRPr lang="es-ES" sz="1600" dirty="0" smtClean="0"/>
        </a:p>
        <a:p>
          <a:r>
            <a:rPr lang="es-ES" sz="1600" dirty="0" err="1" smtClean="0"/>
            <a:t>tasuna</a:t>
          </a:r>
          <a:endParaRPr lang="es-ES" sz="1600" dirty="0"/>
        </a:p>
      </dgm:t>
    </dgm:pt>
    <dgm:pt modelId="{C33F19F3-E5BE-48BF-B8A5-09DD55CD051B}" type="sibTrans" cxnId="{43167C3E-24CC-4FCE-BE5A-75C8B2CB7C58}">
      <dgm:prSet/>
      <dgm:spPr/>
      <dgm:t>
        <a:bodyPr/>
        <a:lstStyle/>
        <a:p>
          <a:endParaRPr lang="es-ES"/>
        </a:p>
      </dgm:t>
    </dgm:pt>
    <dgm:pt modelId="{8D52B21C-4A8A-43C8-9896-76AD9EDA620B}" type="parTrans" cxnId="{43167C3E-24CC-4FCE-BE5A-75C8B2CB7C58}">
      <dgm:prSet/>
      <dgm:spPr/>
      <dgm:t>
        <a:bodyPr/>
        <a:lstStyle/>
        <a:p>
          <a:endParaRPr lang="es-ES"/>
        </a:p>
      </dgm:t>
    </dgm:pt>
    <dgm:pt modelId="{C2F7CF9F-7B1E-4121-AF4D-38AAE2E3A0FD}">
      <dgm:prSet phldrT="[Texto]" custT="1"/>
      <dgm:spPr>
        <a:solidFill>
          <a:srgbClr val="9900CC"/>
        </a:solidFill>
      </dgm:spPr>
      <dgm:t>
        <a:bodyPr/>
        <a:lstStyle/>
        <a:p>
          <a:r>
            <a:rPr lang="es-ES" sz="1600" dirty="0" err="1" smtClean="0"/>
            <a:t>Arazo-egoerak</a:t>
          </a:r>
          <a:endParaRPr lang="es-ES" sz="1600" dirty="0"/>
        </a:p>
      </dgm:t>
    </dgm:pt>
    <dgm:pt modelId="{6C850F38-B170-4242-87D3-D0AEFED263F2}" type="parTrans" cxnId="{7E717E7E-5C11-4026-B259-7B677A5CE91E}">
      <dgm:prSet/>
      <dgm:spPr/>
      <dgm:t>
        <a:bodyPr/>
        <a:lstStyle/>
        <a:p>
          <a:endParaRPr lang="es-ES"/>
        </a:p>
      </dgm:t>
    </dgm:pt>
    <dgm:pt modelId="{BE40A74D-FA78-4D7F-96E6-8EA82C17FCB6}" type="sibTrans" cxnId="{7E717E7E-5C11-4026-B259-7B677A5CE91E}">
      <dgm:prSet/>
      <dgm:spPr/>
      <dgm:t>
        <a:bodyPr/>
        <a:lstStyle/>
        <a:p>
          <a:endParaRPr lang="es-ES"/>
        </a:p>
      </dgm:t>
    </dgm:pt>
    <dgm:pt modelId="{04AD0A25-D209-4288-B758-9833976DD61E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ES" sz="2000" dirty="0" err="1" smtClean="0"/>
            <a:t>Lanki</a:t>
          </a:r>
          <a:endParaRPr lang="es-ES" sz="2000" dirty="0" smtClean="0"/>
        </a:p>
        <a:p>
          <a:r>
            <a:rPr lang="es-ES" sz="2000" dirty="0" err="1" smtClean="0"/>
            <a:t>detza</a:t>
          </a:r>
          <a:endParaRPr lang="es-ES" sz="2000" dirty="0"/>
        </a:p>
      </dgm:t>
    </dgm:pt>
    <dgm:pt modelId="{8C82E9B0-2D70-4A96-9C7E-2A2FCD6CFEE7}" type="parTrans" cxnId="{AC3121F4-ADF5-4A33-A8A6-FA9317937CE6}">
      <dgm:prSet/>
      <dgm:spPr/>
      <dgm:t>
        <a:bodyPr/>
        <a:lstStyle/>
        <a:p>
          <a:endParaRPr lang="es-ES"/>
        </a:p>
      </dgm:t>
    </dgm:pt>
    <dgm:pt modelId="{67508454-1B45-44BB-97A8-E14EEA805890}" type="sibTrans" cxnId="{AC3121F4-ADF5-4A33-A8A6-FA9317937CE6}">
      <dgm:prSet/>
      <dgm:spPr/>
      <dgm:t>
        <a:bodyPr/>
        <a:lstStyle/>
        <a:p>
          <a:endParaRPr lang="es-ES"/>
        </a:p>
      </dgm:t>
    </dgm:pt>
    <dgm:pt modelId="{01C15CF0-9935-4906-B804-8A7FA096B405}" type="pres">
      <dgm:prSet presAssocID="{ED1589F1-A459-4F31-8003-C518C3EEE51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D44C173-BE4E-47A2-99CE-CFC4A68551A4}" type="pres">
      <dgm:prSet presAssocID="{34F6A007-3273-4F7D-A992-7D3598782E30}" presName="vertOne" presStyleCnt="0"/>
      <dgm:spPr/>
    </dgm:pt>
    <dgm:pt modelId="{94A9E2A9-4C96-4840-8EBE-F0F3A74BE04A}" type="pres">
      <dgm:prSet presAssocID="{34F6A007-3273-4F7D-A992-7D3598782E3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5BADBC-2C06-4262-B23F-ECBC547A2DAF}" type="pres">
      <dgm:prSet presAssocID="{34F6A007-3273-4F7D-A992-7D3598782E30}" presName="parTransOne" presStyleCnt="0"/>
      <dgm:spPr/>
    </dgm:pt>
    <dgm:pt modelId="{7B29CB19-20BD-45FF-8285-8C70BB68E165}" type="pres">
      <dgm:prSet presAssocID="{34F6A007-3273-4F7D-A992-7D3598782E30}" presName="horzOne" presStyleCnt="0"/>
      <dgm:spPr/>
    </dgm:pt>
    <dgm:pt modelId="{C56295A7-5FE6-4858-93EC-EC8C27F58CF4}" type="pres">
      <dgm:prSet presAssocID="{D7294E7A-4012-43A7-823D-BF70184932FF}" presName="vertTwo" presStyleCnt="0"/>
      <dgm:spPr/>
    </dgm:pt>
    <dgm:pt modelId="{4432CE04-8540-4FC8-96C1-835E4F27AFB7}" type="pres">
      <dgm:prSet presAssocID="{D7294E7A-4012-43A7-823D-BF70184932FF}" presName="txTwo" presStyleLbl="node2" presStyleIdx="0" presStyleCnt="2" custScaleX="2000000" custScaleY="101669" custLinFactX="105473" custLinFactNeighborX="200000" custLinFactNeighborY="-53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F0C69C-FD20-4189-B916-1051542CD39F}" type="pres">
      <dgm:prSet presAssocID="{D7294E7A-4012-43A7-823D-BF70184932FF}" presName="horzTwo" presStyleCnt="0"/>
      <dgm:spPr/>
    </dgm:pt>
    <dgm:pt modelId="{257DD916-721E-4C1E-97A0-1F22F11BEF31}" type="pres">
      <dgm:prSet presAssocID="{73A3F9F9-60D3-4ACA-A1BD-C23583CC78E5}" presName="sibSpaceTwo" presStyleCnt="0"/>
      <dgm:spPr/>
    </dgm:pt>
    <dgm:pt modelId="{6AF4A2A5-86E1-4C45-8E78-1BAF2BF1D35E}" type="pres">
      <dgm:prSet presAssocID="{44018B97-2881-4F67-8C72-7E15B943A58C}" presName="vertTwo" presStyleCnt="0"/>
      <dgm:spPr/>
    </dgm:pt>
    <dgm:pt modelId="{66E9AE18-A143-471A-9C8A-69435BCA10A6}" type="pres">
      <dgm:prSet presAssocID="{44018B97-2881-4F67-8C72-7E15B943A58C}" presName="txTwo" presStyleLbl="node2" presStyleIdx="1" presStyleCnt="2" custScaleX="81968" custLinFactNeighborX="3418" custLinFactNeighborY="-33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7D0B5B-5EC7-4883-8C26-DBFB59DC588A}" type="pres">
      <dgm:prSet presAssocID="{44018B97-2881-4F67-8C72-7E15B943A58C}" presName="parTransTwo" presStyleCnt="0"/>
      <dgm:spPr/>
    </dgm:pt>
    <dgm:pt modelId="{2B213BAE-820D-4DDE-8D91-CC1F8896556A}" type="pres">
      <dgm:prSet presAssocID="{44018B97-2881-4F67-8C72-7E15B943A58C}" presName="horzTwo" presStyleCnt="0"/>
      <dgm:spPr/>
    </dgm:pt>
    <dgm:pt modelId="{02CDEA34-7DA8-4625-A838-4F6646736922}" type="pres">
      <dgm:prSet presAssocID="{089748E7-5073-4826-951A-035A7FA50289}" presName="vertThree" presStyleCnt="0"/>
      <dgm:spPr/>
    </dgm:pt>
    <dgm:pt modelId="{695949B9-F915-4ADE-BAFC-6C28CE61AFE4}" type="pres">
      <dgm:prSet presAssocID="{089748E7-5073-4826-951A-035A7FA50289}" presName="txThree" presStyleLbl="node3" presStyleIdx="0" presStyleCnt="5" custScaleX="2000000" custLinFactX="-741727" custLinFactNeighborX="-800000" custLinFactNeighborY="-3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C0CC84-8F6C-44BD-A21A-0830D4D0B661}" type="pres">
      <dgm:prSet presAssocID="{089748E7-5073-4826-951A-035A7FA50289}" presName="horzThree" presStyleCnt="0"/>
      <dgm:spPr/>
    </dgm:pt>
    <dgm:pt modelId="{BA2AEACE-79A9-43FE-8FE0-4652E4853139}" type="pres">
      <dgm:prSet presAssocID="{C33F19F3-E5BE-48BF-B8A5-09DD55CD051B}" presName="sibSpaceThree" presStyleCnt="0"/>
      <dgm:spPr/>
    </dgm:pt>
    <dgm:pt modelId="{57CF8B70-4DEA-4171-B085-8184381A39D8}" type="pres">
      <dgm:prSet presAssocID="{04AD0A25-D209-4288-B758-9833976DD61E}" presName="vertThree" presStyleCnt="0"/>
      <dgm:spPr/>
    </dgm:pt>
    <dgm:pt modelId="{E937EE22-007A-420F-B9BB-2491503E33FD}" type="pres">
      <dgm:prSet presAssocID="{04AD0A25-D209-4288-B758-9833976DD61E}" presName="txThree" presStyleLbl="node3" presStyleIdx="1" presStyleCnt="5" custScaleX="2000000" custLinFactX="-644539" custLinFactNeighborX="-700000" custLinFactNeighborY="-47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C810D5-2CDC-46F6-9D40-662CC807C46D}" type="pres">
      <dgm:prSet presAssocID="{04AD0A25-D209-4288-B758-9833976DD61E}" presName="horzThree" presStyleCnt="0"/>
      <dgm:spPr/>
    </dgm:pt>
    <dgm:pt modelId="{CE3B489B-4E14-481A-8A0F-25AB933C98B4}" type="pres">
      <dgm:prSet presAssocID="{67508454-1B45-44BB-97A8-E14EEA805890}" presName="sibSpaceThree" presStyleCnt="0"/>
      <dgm:spPr/>
    </dgm:pt>
    <dgm:pt modelId="{5654125C-F777-435E-BB17-6DD37EE1F0DA}" type="pres">
      <dgm:prSet presAssocID="{C2F7CF9F-7B1E-4121-AF4D-38AAE2E3A0FD}" presName="vertThree" presStyleCnt="0"/>
      <dgm:spPr/>
    </dgm:pt>
    <dgm:pt modelId="{652BABB0-B65F-4BB8-98BE-64867DB4CC78}" type="pres">
      <dgm:prSet presAssocID="{C2F7CF9F-7B1E-4121-AF4D-38AAE2E3A0FD}" presName="txThree" presStyleLbl="node3" presStyleIdx="2" presStyleCnt="5" custScaleX="2000000" custLinFactX="-400000" custLinFactNeighborX="-433121" custLinFactNeighborY="-3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868362-7E5C-45E7-8630-6B398DEC70A7}" type="pres">
      <dgm:prSet presAssocID="{C2F7CF9F-7B1E-4121-AF4D-38AAE2E3A0FD}" presName="horzThree" presStyleCnt="0"/>
      <dgm:spPr/>
    </dgm:pt>
    <dgm:pt modelId="{DB7FF4DB-DA72-4957-B873-ED099B62C6DF}" type="pres">
      <dgm:prSet presAssocID="{BE40A74D-FA78-4D7F-96E6-8EA82C17FCB6}" presName="sibSpaceThree" presStyleCnt="0"/>
      <dgm:spPr/>
    </dgm:pt>
    <dgm:pt modelId="{8DB8C67A-739E-4BF7-9BB6-6EA5536B5542}" type="pres">
      <dgm:prSet presAssocID="{7E2B0AD5-93F0-4C2B-ABE3-04C83938F857}" presName="vertThree" presStyleCnt="0"/>
      <dgm:spPr/>
    </dgm:pt>
    <dgm:pt modelId="{91B71E32-4007-4AA6-B6E9-302A7D2660AD}" type="pres">
      <dgm:prSet presAssocID="{7E2B0AD5-93F0-4C2B-ABE3-04C83938F857}" presName="txThree" presStyleLbl="node3" presStyleIdx="3" presStyleCnt="5" custScaleX="2000000" custLinFactX="-208662" custLinFactNeighborX="-300000" custLinFactNeighborY="-3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256221-ECAA-45A3-8448-3386F177A5E1}" type="pres">
      <dgm:prSet presAssocID="{7E2B0AD5-93F0-4C2B-ABE3-04C83938F857}" presName="horzThree" presStyleCnt="0"/>
      <dgm:spPr/>
    </dgm:pt>
    <dgm:pt modelId="{CAEE7367-D89F-49D2-9814-F8CA1682DDAC}" type="pres">
      <dgm:prSet presAssocID="{278CE193-540E-4D68-B5C9-4CBBE7BC0627}" presName="sibSpaceThree" presStyleCnt="0"/>
      <dgm:spPr/>
    </dgm:pt>
    <dgm:pt modelId="{AF6D4B5D-53C0-430A-931E-3F3D0574849F}" type="pres">
      <dgm:prSet presAssocID="{AA3FD826-7053-41DE-820C-579E363ACBB8}" presName="vertThree" presStyleCnt="0"/>
      <dgm:spPr/>
    </dgm:pt>
    <dgm:pt modelId="{49539570-79E6-4D57-A04F-6F1BBD1B402E}" type="pres">
      <dgm:prSet presAssocID="{AA3FD826-7053-41DE-820C-579E363ACBB8}" presName="txThree" presStyleLbl="node3" presStyleIdx="4" presStyleCnt="5" custScaleX="1733294" custLinFactX="-113574" custLinFactNeighborX="-200000" custLinFactNeighborY="-3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CBF57F-4865-40CB-B1C1-A5E23CE6C0DB}" type="pres">
      <dgm:prSet presAssocID="{AA3FD826-7053-41DE-820C-579E363ACBB8}" presName="horzThree" presStyleCnt="0"/>
      <dgm:spPr/>
    </dgm:pt>
  </dgm:ptLst>
  <dgm:cxnLst>
    <dgm:cxn modelId="{AC3121F4-ADF5-4A33-A8A6-FA9317937CE6}" srcId="{44018B97-2881-4F67-8C72-7E15B943A58C}" destId="{04AD0A25-D209-4288-B758-9833976DD61E}" srcOrd="1" destOrd="0" parTransId="{8C82E9B0-2D70-4A96-9C7E-2A2FCD6CFEE7}" sibTransId="{67508454-1B45-44BB-97A8-E14EEA805890}"/>
    <dgm:cxn modelId="{43868A98-071E-44D8-8A48-7FA3E8394FDD}" type="presOf" srcId="{D7294E7A-4012-43A7-823D-BF70184932FF}" destId="{4432CE04-8540-4FC8-96C1-835E4F27AFB7}" srcOrd="0" destOrd="0" presId="urn:microsoft.com/office/officeart/2005/8/layout/hierarchy4"/>
    <dgm:cxn modelId="{32089CB1-70E0-4175-84A7-C90ABB1F4541}" srcId="{34F6A007-3273-4F7D-A992-7D3598782E30}" destId="{44018B97-2881-4F67-8C72-7E15B943A58C}" srcOrd="1" destOrd="0" parTransId="{0F41158F-A500-4246-9D24-ABAA2A842102}" sibTransId="{35E28E69-B7EC-4F7F-9870-3B13E5C73CE4}"/>
    <dgm:cxn modelId="{D32FEB26-CDDC-4F80-A3DB-A49C721991BC}" type="presOf" srcId="{04AD0A25-D209-4288-B758-9833976DD61E}" destId="{E937EE22-007A-420F-B9BB-2491503E33FD}" srcOrd="0" destOrd="0" presId="urn:microsoft.com/office/officeart/2005/8/layout/hierarchy4"/>
    <dgm:cxn modelId="{FC692E4F-F226-4F9C-817E-7188100480B6}" type="presOf" srcId="{AA3FD826-7053-41DE-820C-579E363ACBB8}" destId="{49539570-79E6-4D57-A04F-6F1BBD1B402E}" srcOrd="0" destOrd="0" presId="urn:microsoft.com/office/officeart/2005/8/layout/hierarchy4"/>
    <dgm:cxn modelId="{ED821524-1B15-4F9A-B068-31070289414A}" type="presOf" srcId="{7E2B0AD5-93F0-4C2B-ABE3-04C83938F857}" destId="{91B71E32-4007-4AA6-B6E9-302A7D2660AD}" srcOrd="0" destOrd="0" presId="urn:microsoft.com/office/officeart/2005/8/layout/hierarchy4"/>
    <dgm:cxn modelId="{190FBEEB-7F30-4D20-BD3D-AF564B95C555}" type="presOf" srcId="{C2F7CF9F-7B1E-4121-AF4D-38AAE2E3A0FD}" destId="{652BABB0-B65F-4BB8-98BE-64867DB4CC78}" srcOrd="0" destOrd="0" presId="urn:microsoft.com/office/officeart/2005/8/layout/hierarchy4"/>
    <dgm:cxn modelId="{D8C2D610-1DA5-4A3A-9C5A-29DC1ED02EB0}" srcId="{44018B97-2881-4F67-8C72-7E15B943A58C}" destId="{AA3FD826-7053-41DE-820C-579E363ACBB8}" srcOrd="4" destOrd="0" parTransId="{C9F9D53F-2683-47C6-88B8-0D398686DCDF}" sibTransId="{7851867B-73CB-47EC-8D3F-695EC9E579E7}"/>
    <dgm:cxn modelId="{1564C1A0-0BDF-4252-BD1C-08EC0D3B6A49}" type="presOf" srcId="{ED1589F1-A459-4F31-8003-C518C3EEE51A}" destId="{01C15CF0-9935-4906-B804-8A7FA096B405}" srcOrd="0" destOrd="0" presId="urn:microsoft.com/office/officeart/2005/8/layout/hierarchy4"/>
    <dgm:cxn modelId="{B3510923-B56A-4A07-9A6C-029ED1DD49C0}" srcId="{44018B97-2881-4F67-8C72-7E15B943A58C}" destId="{7E2B0AD5-93F0-4C2B-ABE3-04C83938F857}" srcOrd="3" destOrd="0" parTransId="{D8E09526-EEB4-4D80-8537-DF5FA87AB49D}" sibTransId="{278CE193-540E-4D68-B5C9-4CBBE7BC0627}"/>
    <dgm:cxn modelId="{55C90B01-6E8C-49DC-A6E8-30DB276898C8}" type="presOf" srcId="{44018B97-2881-4F67-8C72-7E15B943A58C}" destId="{66E9AE18-A143-471A-9C8A-69435BCA10A6}" srcOrd="0" destOrd="0" presId="urn:microsoft.com/office/officeart/2005/8/layout/hierarchy4"/>
    <dgm:cxn modelId="{43167C3E-24CC-4FCE-BE5A-75C8B2CB7C58}" srcId="{44018B97-2881-4F67-8C72-7E15B943A58C}" destId="{089748E7-5073-4826-951A-035A7FA50289}" srcOrd="0" destOrd="0" parTransId="{8D52B21C-4A8A-43C8-9896-76AD9EDA620B}" sibTransId="{C33F19F3-E5BE-48BF-B8A5-09DD55CD051B}"/>
    <dgm:cxn modelId="{69B6265A-21D3-4A24-98B3-56CA3717A512}" srcId="{ED1589F1-A459-4F31-8003-C518C3EEE51A}" destId="{34F6A007-3273-4F7D-A992-7D3598782E30}" srcOrd="0" destOrd="0" parTransId="{6815DDD0-7381-4AB3-928B-73C3F4E6A51B}" sibTransId="{59DB506F-DFFE-4E22-AFC2-CAE0197297E7}"/>
    <dgm:cxn modelId="{7E717E7E-5C11-4026-B259-7B677A5CE91E}" srcId="{44018B97-2881-4F67-8C72-7E15B943A58C}" destId="{C2F7CF9F-7B1E-4121-AF4D-38AAE2E3A0FD}" srcOrd="2" destOrd="0" parTransId="{6C850F38-B170-4242-87D3-D0AEFED263F2}" sibTransId="{BE40A74D-FA78-4D7F-96E6-8EA82C17FCB6}"/>
    <dgm:cxn modelId="{E710A75D-5B09-4557-8F8B-C6D9DDAA2AC6}" type="presOf" srcId="{34F6A007-3273-4F7D-A992-7D3598782E30}" destId="{94A9E2A9-4C96-4840-8EBE-F0F3A74BE04A}" srcOrd="0" destOrd="0" presId="urn:microsoft.com/office/officeart/2005/8/layout/hierarchy4"/>
    <dgm:cxn modelId="{3F3FC755-38DA-41D6-988C-889FD0AFE629}" type="presOf" srcId="{089748E7-5073-4826-951A-035A7FA50289}" destId="{695949B9-F915-4ADE-BAFC-6C28CE61AFE4}" srcOrd="0" destOrd="0" presId="urn:microsoft.com/office/officeart/2005/8/layout/hierarchy4"/>
    <dgm:cxn modelId="{B84F21E8-E462-4A27-AAD1-F9842C3DC8F6}" srcId="{34F6A007-3273-4F7D-A992-7D3598782E30}" destId="{D7294E7A-4012-43A7-823D-BF70184932FF}" srcOrd="0" destOrd="0" parTransId="{CBD0FB80-4123-4B85-AF24-24B87DBF2149}" sibTransId="{73A3F9F9-60D3-4ACA-A1BD-C23583CC78E5}"/>
    <dgm:cxn modelId="{90F48B8C-098F-4494-9A98-A79D4BC34FE8}" type="presParOf" srcId="{01C15CF0-9935-4906-B804-8A7FA096B405}" destId="{CD44C173-BE4E-47A2-99CE-CFC4A68551A4}" srcOrd="0" destOrd="0" presId="urn:microsoft.com/office/officeart/2005/8/layout/hierarchy4"/>
    <dgm:cxn modelId="{625501EE-860C-4807-A2F0-75F16046E576}" type="presParOf" srcId="{CD44C173-BE4E-47A2-99CE-CFC4A68551A4}" destId="{94A9E2A9-4C96-4840-8EBE-F0F3A74BE04A}" srcOrd="0" destOrd="0" presId="urn:microsoft.com/office/officeart/2005/8/layout/hierarchy4"/>
    <dgm:cxn modelId="{2E76869D-DAEB-4B98-872D-7EDCCE782505}" type="presParOf" srcId="{CD44C173-BE4E-47A2-99CE-CFC4A68551A4}" destId="{FD5BADBC-2C06-4262-B23F-ECBC547A2DAF}" srcOrd="1" destOrd="0" presId="urn:microsoft.com/office/officeart/2005/8/layout/hierarchy4"/>
    <dgm:cxn modelId="{0532C2C4-8797-48C5-81DE-406936F132A6}" type="presParOf" srcId="{CD44C173-BE4E-47A2-99CE-CFC4A68551A4}" destId="{7B29CB19-20BD-45FF-8285-8C70BB68E165}" srcOrd="2" destOrd="0" presId="urn:microsoft.com/office/officeart/2005/8/layout/hierarchy4"/>
    <dgm:cxn modelId="{13796F37-0ADD-4D27-BFBD-D3AAAFEF0C58}" type="presParOf" srcId="{7B29CB19-20BD-45FF-8285-8C70BB68E165}" destId="{C56295A7-5FE6-4858-93EC-EC8C27F58CF4}" srcOrd="0" destOrd="0" presId="urn:microsoft.com/office/officeart/2005/8/layout/hierarchy4"/>
    <dgm:cxn modelId="{9A102528-EAA5-437A-9D89-31F0E45706EE}" type="presParOf" srcId="{C56295A7-5FE6-4858-93EC-EC8C27F58CF4}" destId="{4432CE04-8540-4FC8-96C1-835E4F27AFB7}" srcOrd="0" destOrd="0" presId="urn:microsoft.com/office/officeart/2005/8/layout/hierarchy4"/>
    <dgm:cxn modelId="{B2988A7C-2242-4DAE-A6C0-A0239AFFC4C8}" type="presParOf" srcId="{C56295A7-5FE6-4858-93EC-EC8C27F58CF4}" destId="{E3F0C69C-FD20-4189-B916-1051542CD39F}" srcOrd="1" destOrd="0" presId="urn:microsoft.com/office/officeart/2005/8/layout/hierarchy4"/>
    <dgm:cxn modelId="{64896799-F178-4013-B214-1D1DD4DAD225}" type="presParOf" srcId="{7B29CB19-20BD-45FF-8285-8C70BB68E165}" destId="{257DD916-721E-4C1E-97A0-1F22F11BEF31}" srcOrd="1" destOrd="0" presId="urn:microsoft.com/office/officeart/2005/8/layout/hierarchy4"/>
    <dgm:cxn modelId="{F24BF0C6-21D7-4CC2-9756-EDA2C61AB0B3}" type="presParOf" srcId="{7B29CB19-20BD-45FF-8285-8C70BB68E165}" destId="{6AF4A2A5-86E1-4C45-8E78-1BAF2BF1D35E}" srcOrd="2" destOrd="0" presId="urn:microsoft.com/office/officeart/2005/8/layout/hierarchy4"/>
    <dgm:cxn modelId="{A74567F4-1F15-4DD6-8C31-CC4C89E5F99E}" type="presParOf" srcId="{6AF4A2A5-86E1-4C45-8E78-1BAF2BF1D35E}" destId="{66E9AE18-A143-471A-9C8A-69435BCA10A6}" srcOrd="0" destOrd="0" presId="urn:microsoft.com/office/officeart/2005/8/layout/hierarchy4"/>
    <dgm:cxn modelId="{5CA37889-FEAF-4D49-AB59-E09049BBBA09}" type="presParOf" srcId="{6AF4A2A5-86E1-4C45-8E78-1BAF2BF1D35E}" destId="{F07D0B5B-5EC7-4883-8C26-DBFB59DC588A}" srcOrd="1" destOrd="0" presId="urn:microsoft.com/office/officeart/2005/8/layout/hierarchy4"/>
    <dgm:cxn modelId="{CC3E225F-7627-45DE-97A9-9858C3DDF602}" type="presParOf" srcId="{6AF4A2A5-86E1-4C45-8E78-1BAF2BF1D35E}" destId="{2B213BAE-820D-4DDE-8D91-CC1F8896556A}" srcOrd="2" destOrd="0" presId="urn:microsoft.com/office/officeart/2005/8/layout/hierarchy4"/>
    <dgm:cxn modelId="{B18D43D9-B773-4669-9445-02FF531D5684}" type="presParOf" srcId="{2B213BAE-820D-4DDE-8D91-CC1F8896556A}" destId="{02CDEA34-7DA8-4625-A838-4F6646736922}" srcOrd="0" destOrd="0" presId="urn:microsoft.com/office/officeart/2005/8/layout/hierarchy4"/>
    <dgm:cxn modelId="{471BF794-252A-4B3B-9A12-ED2C1AE197E6}" type="presParOf" srcId="{02CDEA34-7DA8-4625-A838-4F6646736922}" destId="{695949B9-F915-4ADE-BAFC-6C28CE61AFE4}" srcOrd="0" destOrd="0" presId="urn:microsoft.com/office/officeart/2005/8/layout/hierarchy4"/>
    <dgm:cxn modelId="{721B9566-29A2-4D19-94F4-673546CC2F28}" type="presParOf" srcId="{02CDEA34-7DA8-4625-A838-4F6646736922}" destId="{47C0CC84-8F6C-44BD-A21A-0830D4D0B661}" srcOrd="1" destOrd="0" presId="urn:microsoft.com/office/officeart/2005/8/layout/hierarchy4"/>
    <dgm:cxn modelId="{326C2B2A-6994-43C5-9A70-70E00CC754D7}" type="presParOf" srcId="{2B213BAE-820D-4DDE-8D91-CC1F8896556A}" destId="{BA2AEACE-79A9-43FE-8FE0-4652E4853139}" srcOrd="1" destOrd="0" presId="urn:microsoft.com/office/officeart/2005/8/layout/hierarchy4"/>
    <dgm:cxn modelId="{BF5E60CF-00D2-4BA1-82B6-6659F72E365A}" type="presParOf" srcId="{2B213BAE-820D-4DDE-8D91-CC1F8896556A}" destId="{57CF8B70-4DEA-4171-B085-8184381A39D8}" srcOrd="2" destOrd="0" presId="urn:microsoft.com/office/officeart/2005/8/layout/hierarchy4"/>
    <dgm:cxn modelId="{D898654C-4F4B-40F4-855C-9D6AF29F3F6B}" type="presParOf" srcId="{57CF8B70-4DEA-4171-B085-8184381A39D8}" destId="{E937EE22-007A-420F-B9BB-2491503E33FD}" srcOrd="0" destOrd="0" presId="urn:microsoft.com/office/officeart/2005/8/layout/hierarchy4"/>
    <dgm:cxn modelId="{08DDE2BA-1E3A-4EAF-BCE6-C436EC1B2AF4}" type="presParOf" srcId="{57CF8B70-4DEA-4171-B085-8184381A39D8}" destId="{FBC810D5-2CDC-46F6-9D40-662CC807C46D}" srcOrd="1" destOrd="0" presId="urn:microsoft.com/office/officeart/2005/8/layout/hierarchy4"/>
    <dgm:cxn modelId="{59FCD373-CB6F-4E08-9ADC-D07B034FBD5A}" type="presParOf" srcId="{2B213BAE-820D-4DDE-8D91-CC1F8896556A}" destId="{CE3B489B-4E14-481A-8A0F-25AB933C98B4}" srcOrd="3" destOrd="0" presId="urn:microsoft.com/office/officeart/2005/8/layout/hierarchy4"/>
    <dgm:cxn modelId="{527F5900-D1F5-43F8-B24F-E736F6EAC1CC}" type="presParOf" srcId="{2B213BAE-820D-4DDE-8D91-CC1F8896556A}" destId="{5654125C-F777-435E-BB17-6DD37EE1F0DA}" srcOrd="4" destOrd="0" presId="urn:microsoft.com/office/officeart/2005/8/layout/hierarchy4"/>
    <dgm:cxn modelId="{D118B0ED-CD9F-4BB0-842C-577E4314C02A}" type="presParOf" srcId="{5654125C-F777-435E-BB17-6DD37EE1F0DA}" destId="{652BABB0-B65F-4BB8-98BE-64867DB4CC78}" srcOrd="0" destOrd="0" presId="urn:microsoft.com/office/officeart/2005/8/layout/hierarchy4"/>
    <dgm:cxn modelId="{6A1642EA-CC4A-41B0-9A86-3354122F0914}" type="presParOf" srcId="{5654125C-F777-435E-BB17-6DD37EE1F0DA}" destId="{3C868362-7E5C-45E7-8630-6B398DEC70A7}" srcOrd="1" destOrd="0" presId="urn:microsoft.com/office/officeart/2005/8/layout/hierarchy4"/>
    <dgm:cxn modelId="{906246DD-5977-4A7C-A234-630C2AFBD4B4}" type="presParOf" srcId="{2B213BAE-820D-4DDE-8D91-CC1F8896556A}" destId="{DB7FF4DB-DA72-4957-B873-ED099B62C6DF}" srcOrd="5" destOrd="0" presId="urn:microsoft.com/office/officeart/2005/8/layout/hierarchy4"/>
    <dgm:cxn modelId="{635B2071-E6CE-401F-9327-CE42526C1ED6}" type="presParOf" srcId="{2B213BAE-820D-4DDE-8D91-CC1F8896556A}" destId="{8DB8C67A-739E-4BF7-9BB6-6EA5536B5542}" srcOrd="6" destOrd="0" presId="urn:microsoft.com/office/officeart/2005/8/layout/hierarchy4"/>
    <dgm:cxn modelId="{EE8DE149-809A-4FD9-A5B7-E83822BE4ACA}" type="presParOf" srcId="{8DB8C67A-739E-4BF7-9BB6-6EA5536B5542}" destId="{91B71E32-4007-4AA6-B6E9-302A7D2660AD}" srcOrd="0" destOrd="0" presId="urn:microsoft.com/office/officeart/2005/8/layout/hierarchy4"/>
    <dgm:cxn modelId="{6132C59F-0D4F-451A-A9FA-FD77687ABFCD}" type="presParOf" srcId="{8DB8C67A-739E-4BF7-9BB6-6EA5536B5542}" destId="{79256221-ECAA-45A3-8448-3386F177A5E1}" srcOrd="1" destOrd="0" presId="urn:microsoft.com/office/officeart/2005/8/layout/hierarchy4"/>
    <dgm:cxn modelId="{3FF473EC-B509-43B3-B4E7-D6DC91819286}" type="presParOf" srcId="{2B213BAE-820D-4DDE-8D91-CC1F8896556A}" destId="{CAEE7367-D89F-49D2-9814-F8CA1682DDAC}" srcOrd="7" destOrd="0" presId="urn:microsoft.com/office/officeart/2005/8/layout/hierarchy4"/>
    <dgm:cxn modelId="{46E00DC8-2964-40B9-BD70-54A2E775AF8B}" type="presParOf" srcId="{2B213BAE-820D-4DDE-8D91-CC1F8896556A}" destId="{AF6D4B5D-53C0-430A-931E-3F3D0574849F}" srcOrd="8" destOrd="0" presId="urn:microsoft.com/office/officeart/2005/8/layout/hierarchy4"/>
    <dgm:cxn modelId="{E87DB1D1-D5F3-4BAC-BE02-A7740E11B20A}" type="presParOf" srcId="{AF6D4B5D-53C0-430A-931E-3F3D0574849F}" destId="{49539570-79E6-4D57-A04F-6F1BBD1B402E}" srcOrd="0" destOrd="0" presId="urn:microsoft.com/office/officeart/2005/8/layout/hierarchy4"/>
    <dgm:cxn modelId="{37BDD3BD-C827-4469-B78B-1A205200965E}" type="presParOf" srcId="{AF6D4B5D-53C0-430A-931E-3F3D0574849F}" destId="{4DCBF57F-4865-40CB-B1C1-A5E23CE6C0D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7A768D-C8E3-47A8-B158-41A8F8227676}" type="doc">
      <dgm:prSet loTypeId="urn:microsoft.com/office/officeart/2005/8/layout/chart3" loCatId="relationship" qsTypeId="urn:microsoft.com/office/officeart/2005/8/quickstyle/simple1" qsCatId="simple" csTypeId="urn:microsoft.com/office/officeart/2005/8/colors/colorful2" csCatId="colorful" phldr="1"/>
      <dgm:spPr/>
    </dgm:pt>
    <dgm:pt modelId="{7B6BDC52-6BD6-4271-B0B6-0D0DF5543BF5}">
      <dgm:prSet phldrT="[Texto]" custT="1"/>
      <dgm:spPr/>
      <dgm:t>
        <a:bodyPr/>
        <a:lstStyle/>
        <a:p>
          <a:r>
            <a:rPr lang="es-ES" sz="1600" dirty="0" err="1" smtClean="0"/>
            <a:t>Zien</a:t>
          </a:r>
          <a:r>
            <a:rPr lang="es-ES" sz="1600" dirty="0" smtClean="0"/>
            <a:t>.</a:t>
          </a:r>
          <a:endParaRPr lang="es-ES" sz="1600" dirty="0"/>
        </a:p>
      </dgm:t>
    </dgm:pt>
    <dgm:pt modelId="{681B1DF8-F600-416A-91CD-0373DAC9D435}" type="parTrans" cxnId="{CFAFF9A3-8C4E-4749-B337-CA1BA5FB2963}">
      <dgm:prSet/>
      <dgm:spPr/>
      <dgm:t>
        <a:bodyPr/>
        <a:lstStyle/>
        <a:p>
          <a:endParaRPr lang="es-ES"/>
        </a:p>
      </dgm:t>
    </dgm:pt>
    <dgm:pt modelId="{3676A4FA-4B69-42EA-B260-35EFF0A7252A}" type="sibTrans" cxnId="{CFAFF9A3-8C4E-4749-B337-CA1BA5FB2963}">
      <dgm:prSet/>
      <dgm:spPr/>
      <dgm:t>
        <a:bodyPr/>
        <a:lstStyle/>
        <a:p>
          <a:endParaRPr lang="es-ES"/>
        </a:p>
      </dgm:t>
    </dgm:pt>
    <dgm:pt modelId="{4C12218F-A567-4094-9CAC-FF59860C180C}">
      <dgm:prSet phldrT="[Texto]" custT="1"/>
      <dgm:spPr/>
      <dgm:t>
        <a:bodyPr/>
        <a:lstStyle/>
        <a:p>
          <a:r>
            <a:rPr lang="es-ES" sz="1600" dirty="0" err="1" smtClean="0"/>
            <a:t>Tekno</a:t>
          </a:r>
          <a:r>
            <a:rPr lang="es-ES" sz="1600" dirty="0" smtClean="0"/>
            <a:t>. (IKT)</a:t>
          </a:r>
          <a:endParaRPr lang="es-ES" sz="1600" dirty="0"/>
        </a:p>
      </dgm:t>
    </dgm:pt>
    <dgm:pt modelId="{DE1C3CEF-DB0B-4CF3-92E2-1C691269C06F}" type="parTrans" cxnId="{568C986C-8291-4976-831E-DA4B206172A2}">
      <dgm:prSet/>
      <dgm:spPr/>
      <dgm:t>
        <a:bodyPr/>
        <a:lstStyle/>
        <a:p>
          <a:endParaRPr lang="es-ES"/>
        </a:p>
      </dgm:t>
    </dgm:pt>
    <dgm:pt modelId="{EA99E6E4-2899-438C-AE4D-0CCEE69B4032}" type="sibTrans" cxnId="{568C986C-8291-4976-831E-DA4B206172A2}">
      <dgm:prSet/>
      <dgm:spPr/>
      <dgm:t>
        <a:bodyPr/>
        <a:lstStyle/>
        <a:p>
          <a:endParaRPr lang="es-ES"/>
        </a:p>
      </dgm:t>
    </dgm:pt>
    <dgm:pt modelId="{0E377D48-C1BB-4DAA-8872-617B74C4CA90}">
      <dgm:prSet phldrT="[Texto]"/>
      <dgm:spPr/>
      <dgm:t>
        <a:bodyPr/>
        <a:lstStyle/>
        <a:p>
          <a:r>
            <a:rPr lang="es-ES" dirty="0" err="1" smtClean="0"/>
            <a:t>Sosten</a:t>
          </a:r>
          <a:r>
            <a:rPr lang="es-ES" dirty="0" smtClean="0"/>
            <a:t>.</a:t>
          </a:r>
          <a:endParaRPr lang="es-ES" dirty="0"/>
        </a:p>
      </dgm:t>
    </dgm:pt>
    <dgm:pt modelId="{FB045279-AB65-411C-A7AA-D3BFEE26FFA8}" type="parTrans" cxnId="{0C627B07-08EB-4BE7-BD62-D3050DD38516}">
      <dgm:prSet/>
      <dgm:spPr/>
      <dgm:t>
        <a:bodyPr/>
        <a:lstStyle/>
        <a:p>
          <a:endParaRPr lang="es-ES"/>
        </a:p>
      </dgm:t>
    </dgm:pt>
    <dgm:pt modelId="{229814A5-35A0-4B7D-B823-AF854C77A3A1}" type="sibTrans" cxnId="{0C627B07-08EB-4BE7-BD62-D3050DD38516}">
      <dgm:prSet/>
      <dgm:spPr/>
      <dgm:t>
        <a:bodyPr/>
        <a:lstStyle/>
        <a:p>
          <a:endParaRPr lang="es-ES"/>
        </a:p>
      </dgm:t>
    </dgm:pt>
    <dgm:pt modelId="{7E4DD6E5-F19E-49C8-8FB0-CD8BB02919BA}">
      <dgm:prSet phldrT="[Texto]" custT="1"/>
      <dgm:spPr/>
      <dgm:t>
        <a:bodyPr/>
        <a:lstStyle/>
        <a:p>
          <a:r>
            <a:rPr lang="es-ES" sz="1600" dirty="0" smtClean="0"/>
            <a:t>Inge. (</a:t>
          </a:r>
          <a:r>
            <a:rPr lang="es-ES" sz="1600" dirty="0" err="1" smtClean="0"/>
            <a:t>Tek</a:t>
          </a:r>
          <a:r>
            <a:rPr lang="es-ES" sz="1600" dirty="0" smtClean="0"/>
            <a:t>)</a:t>
          </a:r>
          <a:endParaRPr lang="es-ES" sz="1600" dirty="0"/>
        </a:p>
      </dgm:t>
    </dgm:pt>
    <dgm:pt modelId="{D70998B3-A37E-4864-B582-9E9B9AACD8F1}" type="parTrans" cxnId="{A74EE418-814B-41E7-8039-7C2A209C4EC9}">
      <dgm:prSet/>
      <dgm:spPr/>
      <dgm:t>
        <a:bodyPr/>
        <a:lstStyle/>
        <a:p>
          <a:endParaRPr lang="es-ES"/>
        </a:p>
      </dgm:t>
    </dgm:pt>
    <dgm:pt modelId="{9E2A5F74-FBB8-4872-84E1-AA7E07AFDAFB}" type="sibTrans" cxnId="{A74EE418-814B-41E7-8039-7C2A209C4EC9}">
      <dgm:prSet/>
      <dgm:spPr/>
      <dgm:t>
        <a:bodyPr/>
        <a:lstStyle/>
        <a:p>
          <a:endParaRPr lang="es-ES"/>
        </a:p>
      </dgm:t>
    </dgm:pt>
    <dgm:pt modelId="{AF1FB1F6-112E-4919-AEBC-340DDA38F593}">
      <dgm:prSet phldrT="[Texto]" custT="1"/>
      <dgm:spPr/>
      <dgm:t>
        <a:bodyPr/>
        <a:lstStyle/>
        <a:p>
          <a:r>
            <a:rPr lang="es-ES" sz="1800" dirty="0" smtClean="0"/>
            <a:t>Mate.</a:t>
          </a:r>
          <a:endParaRPr lang="es-ES" sz="1800" dirty="0"/>
        </a:p>
      </dgm:t>
    </dgm:pt>
    <dgm:pt modelId="{2581F0CC-4085-4641-8D01-DFEB729ABB3F}" type="parTrans" cxnId="{AF517237-EFF0-41AB-BDD8-CFC739074DF1}">
      <dgm:prSet/>
      <dgm:spPr/>
      <dgm:t>
        <a:bodyPr/>
        <a:lstStyle/>
        <a:p>
          <a:endParaRPr lang="es-ES"/>
        </a:p>
      </dgm:t>
    </dgm:pt>
    <dgm:pt modelId="{1DA95058-CF60-4F14-BE1C-27042C894867}" type="sibTrans" cxnId="{AF517237-EFF0-41AB-BDD8-CFC739074DF1}">
      <dgm:prSet/>
      <dgm:spPr/>
      <dgm:t>
        <a:bodyPr/>
        <a:lstStyle/>
        <a:p>
          <a:endParaRPr lang="es-ES"/>
        </a:p>
      </dgm:t>
    </dgm:pt>
    <dgm:pt modelId="{C7934C55-1C9F-4981-ACED-A7932806CDA3}" type="pres">
      <dgm:prSet presAssocID="{667A768D-C8E3-47A8-B158-41A8F8227676}" presName="compositeShape" presStyleCnt="0">
        <dgm:presLayoutVars>
          <dgm:chMax val="7"/>
          <dgm:dir/>
          <dgm:resizeHandles val="exact"/>
        </dgm:presLayoutVars>
      </dgm:prSet>
      <dgm:spPr/>
    </dgm:pt>
    <dgm:pt modelId="{75E219EC-B5BE-4D66-9148-0BF6A387DEE9}" type="pres">
      <dgm:prSet presAssocID="{667A768D-C8E3-47A8-B158-41A8F8227676}" presName="wedge1" presStyleLbl="node1" presStyleIdx="0" presStyleCnt="5"/>
      <dgm:spPr/>
      <dgm:t>
        <a:bodyPr/>
        <a:lstStyle/>
        <a:p>
          <a:endParaRPr lang="es-ES"/>
        </a:p>
      </dgm:t>
    </dgm:pt>
    <dgm:pt modelId="{AC73C52F-97B5-417E-88E5-47699D524020}" type="pres">
      <dgm:prSet presAssocID="{667A768D-C8E3-47A8-B158-41A8F8227676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B4C225-AAA4-4B01-AFC5-EEE3D42F150B}" type="pres">
      <dgm:prSet presAssocID="{667A768D-C8E3-47A8-B158-41A8F8227676}" presName="wedge2" presStyleLbl="node1" presStyleIdx="1" presStyleCnt="5"/>
      <dgm:spPr/>
      <dgm:t>
        <a:bodyPr/>
        <a:lstStyle/>
        <a:p>
          <a:endParaRPr lang="es-ES"/>
        </a:p>
      </dgm:t>
    </dgm:pt>
    <dgm:pt modelId="{2D940EF8-36A6-42D0-B785-978A9CFBAF42}" type="pres">
      <dgm:prSet presAssocID="{667A768D-C8E3-47A8-B158-41A8F8227676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75E9C7-344A-43FA-B74D-F1CA2EA45BDA}" type="pres">
      <dgm:prSet presAssocID="{667A768D-C8E3-47A8-B158-41A8F8227676}" presName="wedge3" presStyleLbl="node1" presStyleIdx="2" presStyleCnt="5"/>
      <dgm:spPr/>
      <dgm:t>
        <a:bodyPr/>
        <a:lstStyle/>
        <a:p>
          <a:endParaRPr lang="es-ES"/>
        </a:p>
      </dgm:t>
    </dgm:pt>
    <dgm:pt modelId="{55E90521-875F-44CB-A28E-BD311B2F41DE}" type="pres">
      <dgm:prSet presAssocID="{667A768D-C8E3-47A8-B158-41A8F8227676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373471-1D99-4078-948B-C29E836D47B4}" type="pres">
      <dgm:prSet presAssocID="{667A768D-C8E3-47A8-B158-41A8F8227676}" presName="wedge4" presStyleLbl="node1" presStyleIdx="3" presStyleCnt="5"/>
      <dgm:spPr/>
      <dgm:t>
        <a:bodyPr/>
        <a:lstStyle/>
        <a:p>
          <a:endParaRPr lang="es-ES"/>
        </a:p>
      </dgm:t>
    </dgm:pt>
    <dgm:pt modelId="{F609BBF7-0D5A-4890-8918-D06761B34370}" type="pres">
      <dgm:prSet presAssocID="{667A768D-C8E3-47A8-B158-41A8F8227676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0B3716-C093-4417-927F-A761598A9FC4}" type="pres">
      <dgm:prSet presAssocID="{667A768D-C8E3-47A8-B158-41A8F8227676}" presName="wedge5" presStyleLbl="node1" presStyleIdx="4" presStyleCnt="5"/>
      <dgm:spPr/>
      <dgm:t>
        <a:bodyPr/>
        <a:lstStyle/>
        <a:p>
          <a:endParaRPr lang="es-ES"/>
        </a:p>
      </dgm:t>
    </dgm:pt>
    <dgm:pt modelId="{71B87C69-6B8F-49A3-BB08-14C6250B2558}" type="pres">
      <dgm:prSet presAssocID="{667A768D-C8E3-47A8-B158-41A8F8227676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B15BDD7-0461-4AF5-98CD-D2B9048AE198}" type="presOf" srcId="{0E377D48-C1BB-4DAA-8872-617B74C4CA90}" destId="{71B87C69-6B8F-49A3-BB08-14C6250B2558}" srcOrd="1" destOrd="0" presId="urn:microsoft.com/office/officeart/2005/8/layout/chart3"/>
    <dgm:cxn modelId="{06F25F2B-2902-4DDF-A8C1-B054C0D4E581}" type="presOf" srcId="{7B6BDC52-6BD6-4271-B0B6-0D0DF5543BF5}" destId="{AC73C52F-97B5-417E-88E5-47699D524020}" srcOrd="1" destOrd="0" presId="urn:microsoft.com/office/officeart/2005/8/layout/chart3"/>
    <dgm:cxn modelId="{CFAFF9A3-8C4E-4749-B337-CA1BA5FB2963}" srcId="{667A768D-C8E3-47A8-B158-41A8F8227676}" destId="{7B6BDC52-6BD6-4271-B0B6-0D0DF5543BF5}" srcOrd="0" destOrd="0" parTransId="{681B1DF8-F600-416A-91CD-0373DAC9D435}" sibTransId="{3676A4FA-4B69-42EA-B260-35EFF0A7252A}"/>
    <dgm:cxn modelId="{8E3B4BC8-32C5-4F6A-B461-A3F5403C2058}" type="presOf" srcId="{7B6BDC52-6BD6-4271-B0B6-0D0DF5543BF5}" destId="{75E219EC-B5BE-4D66-9148-0BF6A387DEE9}" srcOrd="0" destOrd="0" presId="urn:microsoft.com/office/officeart/2005/8/layout/chart3"/>
    <dgm:cxn modelId="{AEC9C138-5AEF-4875-89E2-E724B76754D5}" type="presOf" srcId="{4C12218F-A567-4094-9CAC-FF59860C180C}" destId="{D7B4C225-AAA4-4B01-AFC5-EEE3D42F150B}" srcOrd="0" destOrd="0" presId="urn:microsoft.com/office/officeart/2005/8/layout/chart3"/>
    <dgm:cxn modelId="{1984106F-C30B-422E-8B01-2DB18D4467F8}" type="presOf" srcId="{7E4DD6E5-F19E-49C8-8FB0-CD8BB02919BA}" destId="{5975E9C7-344A-43FA-B74D-F1CA2EA45BDA}" srcOrd="0" destOrd="0" presId="urn:microsoft.com/office/officeart/2005/8/layout/chart3"/>
    <dgm:cxn modelId="{568C986C-8291-4976-831E-DA4B206172A2}" srcId="{667A768D-C8E3-47A8-B158-41A8F8227676}" destId="{4C12218F-A567-4094-9CAC-FF59860C180C}" srcOrd="1" destOrd="0" parTransId="{DE1C3CEF-DB0B-4CF3-92E2-1C691269C06F}" sibTransId="{EA99E6E4-2899-438C-AE4D-0CCEE69B4032}"/>
    <dgm:cxn modelId="{43294E83-670D-422C-A6C2-A14A83E60004}" type="presOf" srcId="{0E377D48-C1BB-4DAA-8872-617B74C4CA90}" destId="{070B3716-C093-4417-927F-A761598A9FC4}" srcOrd="0" destOrd="0" presId="urn:microsoft.com/office/officeart/2005/8/layout/chart3"/>
    <dgm:cxn modelId="{AF517237-EFF0-41AB-BDD8-CFC739074DF1}" srcId="{667A768D-C8E3-47A8-B158-41A8F8227676}" destId="{AF1FB1F6-112E-4919-AEBC-340DDA38F593}" srcOrd="3" destOrd="0" parTransId="{2581F0CC-4085-4641-8D01-DFEB729ABB3F}" sibTransId="{1DA95058-CF60-4F14-BE1C-27042C894867}"/>
    <dgm:cxn modelId="{F28AA013-6B63-4EDD-B11F-D95FD8EC360D}" type="presOf" srcId="{7E4DD6E5-F19E-49C8-8FB0-CD8BB02919BA}" destId="{55E90521-875F-44CB-A28E-BD311B2F41DE}" srcOrd="1" destOrd="0" presId="urn:microsoft.com/office/officeart/2005/8/layout/chart3"/>
    <dgm:cxn modelId="{AFF9C663-437E-4F0C-8B2E-F52F3BAF327F}" type="presOf" srcId="{4C12218F-A567-4094-9CAC-FF59860C180C}" destId="{2D940EF8-36A6-42D0-B785-978A9CFBAF42}" srcOrd="1" destOrd="0" presId="urn:microsoft.com/office/officeart/2005/8/layout/chart3"/>
    <dgm:cxn modelId="{585266E0-1FDA-4BB6-8B35-CC7DDDA57DCB}" type="presOf" srcId="{AF1FB1F6-112E-4919-AEBC-340DDA38F593}" destId="{F609BBF7-0D5A-4890-8918-D06761B34370}" srcOrd="1" destOrd="0" presId="urn:microsoft.com/office/officeart/2005/8/layout/chart3"/>
    <dgm:cxn modelId="{ECD05975-8CA9-4D23-A0B8-9C8AE523023B}" type="presOf" srcId="{AF1FB1F6-112E-4919-AEBC-340DDA38F593}" destId="{2B373471-1D99-4078-948B-C29E836D47B4}" srcOrd="0" destOrd="0" presId="urn:microsoft.com/office/officeart/2005/8/layout/chart3"/>
    <dgm:cxn modelId="{8B944AA9-D485-4B6E-9308-03736C358067}" type="presOf" srcId="{667A768D-C8E3-47A8-B158-41A8F8227676}" destId="{C7934C55-1C9F-4981-ACED-A7932806CDA3}" srcOrd="0" destOrd="0" presId="urn:microsoft.com/office/officeart/2005/8/layout/chart3"/>
    <dgm:cxn modelId="{A74EE418-814B-41E7-8039-7C2A209C4EC9}" srcId="{667A768D-C8E3-47A8-B158-41A8F8227676}" destId="{7E4DD6E5-F19E-49C8-8FB0-CD8BB02919BA}" srcOrd="2" destOrd="0" parTransId="{D70998B3-A37E-4864-B582-9E9B9AACD8F1}" sibTransId="{9E2A5F74-FBB8-4872-84E1-AA7E07AFDAFB}"/>
    <dgm:cxn modelId="{0C627B07-08EB-4BE7-BD62-D3050DD38516}" srcId="{667A768D-C8E3-47A8-B158-41A8F8227676}" destId="{0E377D48-C1BB-4DAA-8872-617B74C4CA90}" srcOrd="4" destOrd="0" parTransId="{FB045279-AB65-411C-A7AA-D3BFEE26FFA8}" sibTransId="{229814A5-35A0-4B7D-B823-AF854C77A3A1}"/>
    <dgm:cxn modelId="{0738F494-6A1C-4EA1-B367-6ABCEC08ED56}" type="presParOf" srcId="{C7934C55-1C9F-4981-ACED-A7932806CDA3}" destId="{75E219EC-B5BE-4D66-9148-0BF6A387DEE9}" srcOrd="0" destOrd="0" presId="urn:microsoft.com/office/officeart/2005/8/layout/chart3"/>
    <dgm:cxn modelId="{E685BFF6-27E1-4033-A6C9-92E5ACB4AF4B}" type="presParOf" srcId="{C7934C55-1C9F-4981-ACED-A7932806CDA3}" destId="{AC73C52F-97B5-417E-88E5-47699D524020}" srcOrd="1" destOrd="0" presId="urn:microsoft.com/office/officeart/2005/8/layout/chart3"/>
    <dgm:cxn modelId="{B6700CF7-ED61-458F-A98A-A1C1D2FAD422}" type="presParOf" srcId="{C7934C55-1C9F-4981-ACED-A7932806CDA3}" destId="{D7B4C225-AAA4-4B01-AFC5-EEE3D42F150B}" srcOrd="2" destOrd="0" presId="urn:microsoft.com/office/officeart/2005/8/layout/chart3"/>
    <dgm:cxn modelId="{CBC27AE4-05D4-46CA-9AAC-A7279C0299E7}" type="presParOf" srcId="{C7934C55-1C9F-4981-ACED-A7932806CDA3}" destId="{2D940EF8-36A6-42D0-B785-978A9CFBAF42}" srcOrd="3" destOrd="0" presId="urn:microsoft.com/office/officeart/2005/8/layout/chart3"/>
    <dgm:cxn modelId="{7DF3B7A6-3B2A-4BE4-9EA7-68AEDE0558DF}" type="presParOf" srcId="{C7934C55-1C9F-4981-ACED-A7932806CDA3}" destId="{5975E9C7-344A-43FA-B74D-F1CA2EA45BDA}" srcOrd="4" destOrd="0" presId="urn:microsoft.com/office/officeart/2005/8/layout/chart3"/>
    <dgm:cxn modelId="{002BAFF6-CDBC-4776-9802-CC5AB5AA2399}" type="presParOf" srcId="{C7934C55-1C9F-4981-ACED-A7932806CDA3}" destId="{55E90521-875F-44CB-A28E-BD311B2F41DE}" srcOrd="5" destOrd="0" presId="urn:microsoft.com/office/officeart/2005/8/layout/chart3"/>
    <dgm:cxn modelId="{D6FAFB26-A525-4026-B238-6EB6086D3AF8}" type="presParOf" srcId="{C7934C55-1C9F-4981-ACED-A7932806CDA3}" destId="{2B373471-1D99-4078-948B-C29E836D47B4}" srcOrd="6" destOrd="0" presId="urn:microsoft.com/office/officeart/2005/8/layout/chart3"/>
    <dgm:cxn modelId="{2A5CF804-E2B9-4DF0-8D56-DA62E09A8C08}" type="presParOf" srcId="{C7934C55-1C9F-4981-ACED-A7932806CDA3}" destId="{F609BBF7-0D5A-4890-8918-D06761B34370}" srcOrd="7" destOrd="0" presId="urn:microsoft.com/office/officeart/2005/8/layout/chart3"/>
    <dgm:cxn modelId="{18D8E0EC-E9B5-4BF7-BD10-12B238CC06F5}" type="presParOf" srcId="{C7934C55-1C9F-4981-ACED-A7932806CDA3}" destId="{070B3716-C093-4417-927F-A761598A9FC4}" srcOrd="8" destOrd="0" presId="urn:microsoft.com/office/officeart/2005/8/layout/chart3"/>
    <dgm:cxn modelId="{5D4D4231-D588-4B1E-932E-FE53E0EE3861}" type="presParOf" srcId="{C7934C55-1C9F-4981-ACED-A7932806CDA3}" destId="{71B87C69-6B8F-49A3-BB08-14C6250B2558}" srcOrd="9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48E47-BC06-4D80-9A58-B00486955B7F}">
      <dsp:nvSpPr>
        <dsp:cNvPr id="0" name=""/>
        <dsp:cNvSpPr/>
      </dsp:nvSpPr>
      <dsp:spPr>
        <a:xfrm>
          <a:off x="101" y="0"/>
          <a:ext cx="1350628" cy="4402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u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1800" kern="1200" dirty="0" smtClean="0"/>
            <a:t>STEAM hezkuntza-markoa </a:t>
          </a:r>
          <a:r>
            <a:rPr lang="eu-ES" sz="1800" kern="1200" dirty="0" err="1" smtClean="0"/>
            <a:t>soratu</a:t>
          </a:r>
          <a:r>
            <a:rPr lang="eu-ES" sz="1800" kern="1200" dirty="0" smtClean="0"/>
            <a:t>.</a:t>
          </a:r>
          <a:endParaRPr lang="en-GB" sz="1800" kern="1200" dirty="0"/>
        </a:p>
      </dsp:txBody>
      <dsp:txXfrm>
        <a:off x="101" y="1761066"/>
        <a:ext cx="1350628" cy="1761066"/>
      </dsp:txXfrm>
    </dsp:sp>
    <dsp:sp modelId="{FBD207D1-C943-4712-943C-E8830717F7B0}">
      <dsp:nvSpPr>
        <dsp:cNvPr id="0" name=""/>
        <dsp:cNvSpPr/>
      </dsp:nvSpPr>
      <dsp:spPr>
        <a:xfrm>
          <a:off x="40620" y="264160"/>
          <a:ext cx="1269591" cy="146608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BF1346-0B77-4A44-AB1D-82BD8E1D88D9}">
      <dsp:nvSpPr>
        <dsp:cNvPr id="0" name=""/>
        <dsp:cNvSpPr/>
      </dsp:nvSpPr>
      <dsp:spPr>
        <a:xfrm>
          <a:off x="1391249" y="0"/>
          <a:ext cx="1350628" cy="4402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3 </a:t>
          </a:r>
          <a:r>
            <a:rPr lang="en-US" sz="1800" kern="1200" dirty="0" err="1" smtClean="0"/>
            <a:t>Kanpaldi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sekuentzia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didaktiko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diseinatu</a:t>
          </a:r>
          <a:r>
            <a:rPr lang="en-US" sz="1800" kern="1200" dirty="0" smtClean="0"/>
            <a:t>). </a:t>
          </a:r>
          <a:endParaRPr lang="en-GB" sz="1800" kern="1200" dirty="0"/>
        </a:p>
      </dsp:txBody>
      <dsp:txXfrm>
        <a:off x="1391249" y="1761066"/>
        <a:ext cx="1350628" cy="1761066"/>
      </dsp:txXfrm>
    </dsp:sp>
    <dsp:sp modelId="{5A64F842-87FF-4942-AF97-39718D61E34C}">
      <dsp:nvSpPr>
        <dsp:cNvPr id="0" name=""/>
        <dsp:cNvSpPr/>
      </dsp:nvSpPr>
      <dsp:spPr>
        <a:xfrm>
          <a:off x="1431767" y="264160"/>
          <a:ext cx="1269591" cy="146608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9BEB96-83BB-403C-B202-E62AC045C292}">
      <dsp:nvSpPr>
        <dsp:cNvPr id="0" name=""/>
        <dsp:cNvSpPr/>
      </dsp:nvSpPr>
      <dsp:spPr>
        <a:xfrm>
          <a:off x="2782396" y="0"/>
          <a:ext cx="1350628" cy="4402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/>
            <a:t>Proieiktu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pilotoak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egiteko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aukeraketak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egin</a:t>
          </a:r>
          <a:r>
            <a:rPr lang="en-US" sz="1500" b="1" kern="1200" dirty="0" smtClean="0"/>
            <a:t> eta </a:t>
          </a:r>
          <a:r>
            <a:rPr lang="en-US" sz="1500" b="1" kern="1200" dirty="0" err="1" smtClean="0"/>
            <a:t>tokian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tokiko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eskakizun</a:t>
          </a:r>
          <a:r>
            <a:rPr lang="en-US" sz="1500" b="1" kern="1200" dirty="0" smtClean="0"/>
            <a:t> eta </a:t>
          </a:r>
          <a:r>
            <a:rPr lang="en-US" sz="1500" b="1" kern="1200" dirty="0" err="1" smtClean="0"/>
            <a:t>baldintzetara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egokitu</a:t>
          </a:r>
          <a:r>
            <a:rPr lang="en-US" sz="1500" b="1" kern="1200" dirty="0" smtClean="0"/>
            <a:t>. </a:t>
          </a:r>
          <a:endParaRPr lang="en-GB" sz="1500" b="1" kern="1200" dirty="0"/>
        </a:p>
      </dsp:txBody>
      <dsp:txXfrm>
        <a:off x="2782396" y="1761066"/>
        <a:ext cx="1350628" cy="1761066"/>
      </dsp:txXfrm>
    </dsp:sp>
    <dsp:sp modelId="{3FDAB338-B076-4E66-9D5B-9B71C47D7A2C}">
      <dsp:nvSpPr>
        <dsp:cNvPr id="0" name=""/>
        <dsp:cNvSpPr/>
      </dsp:nvSpPr>
      <dsp:spPr>
        <a:xfrm>
          <a:off x="2822915" y="264160"/>
          <a:ext cx="1269591" cy="146608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B7DF46-62C5-4A69-8A1F-A7D9EC87CC9C}">
      <dsp:nvSpPr>
        <dsp:cNvPr id="0" name=""/>
        <dsp:cNvSpPr/>
      </dsp:nvSpPr>
      <dsp:spPr>
        <a:xfrm>
          <a:off x="4173544" y="0"/>
          <a:ext cx="1350628" cy="4402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Pre- eta post-</a:t>
          </a:r>
          <a:r>
            <a:rPr lang="en-US" sz="1500" b="1" kern="1200" dirty="0" err="1" smtClean="0"/>
            <a:t>testak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diseinatu</a:t>
          </a:r>
          <a:r>
            <a:rPr lang="en-US" sz="1500" b="1" kern="1200" dirty="0" smtClean="0"/>
            <a:t> eta </a:t>
          </a:r>
          <a:r>
            <a:rPr lang="en-US" sz="1500" b="1" kern="1200" dirty="0" err="1" smtClean="0"/>
            <a:t>BHko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lehen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zikloan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kanpaldi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hauek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gauzatu</a:t>
          </a:r>
          <a:r>
            <a:rPr lang="en-US" sz="1500" b="1" kern="1200" dirty="0" smtClean="0"/>
            <a:t>, </a:t>
          </a:r>
          <a:r>
            <a:rPr lang="en-US" sz="1500" b="1" kern="1200" dirty="0" err="1" smtClean="0"/>
            <a:t>froga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piloto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modura</a:t>
          </a:r>
          <a:r>
            <a:rPr lang="en-US" sz="1500" b="1" kern="1200" dirty="0" smtClean="0"/>
            <a:t>.</a:t>
          </a:r>
          <a:endParaRPr lang="en-GB" sz="1500" kern="1200" dirty="0"/>
        </a:p>
      </dsp:txBody>
      <dsp:txXfrm>
        <a:off x="4173544" y="1761066"/>
        <a:ext cx="1350628" cy="1761066"/>
      </dsp:txXfrm>
    </dsp:sp>
    <dsp:sp modelId="{B6D02315-ADBE-4A19-B99A-239ED0C5D1C0}">
      <dsp:nvSpPr>
        <dsp:cNvPr id="0" name=""/>
        <dsp:cNvSpPr/>
      </dsp:nvSpPr>
      <dsp:spPr>
        <a:xfrm>
          <a:off x="4214063" y="264160"/>
          <a:ext cx="1269591" cy="1466088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449E62-2DC2-4410-BD24-33A0BA63D8EA}">
      <dsp:nvSpPr>
        <dsp:cNvPr id="0" name=""/>
        <dsp:cNvSpPr/>
      </dsp:nvSpPr>
      <dsp:spPr>
        <a:xfrm>
          <a:off x="5564692" y="0"/>
          <a:ext cx="1350628" cy="4402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/>
            <a:t>EuroSTEAM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taldean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froga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piloto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hauen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ebaluazioa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partekatu</a:t>
          </a:r>
          <a:r>
            <a:rPr lang="en-US" sz="1500" b="1" kern="1200" dirty="0" smtClean="0"/>
            <a:t>.</a:t>
          </a:r>
          <a:endParaRPr lang="en-GB" sz="1500" kern="1200" dirty="0"/>
        </a:p>
      </dsp:txBody>
      <dsp:txXfrm>
        <a:off x="5564692" y="1761066"/>
        <a:ext cx="1350628" cy="1761066"/>
      </dsp:txXfrm>
    </dsp:sp>
    <dsp:sp modelId="{4657145F-9B32-47B5-A72D-2660D675CB1F}">
      <dsp:nvSpPr>
        <dsp:cNvPr id="0" name=""/>
        <dsp:cNvSpPr/>
      </dsp:nvSpPr>
      <dsp:spPr>
        <a:xfrm>
          <a:off x="5605210" y="264160"/>
          <a:ext cx="1269591" cy="1466088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BC5C7F-FA08-4115-A8C7-A4F9C0FE5B97}">
      <dsp:nvSpPr>
        <dsp:cNvPr id="0" name=""/>
        <dsp:cNvSpPr/>
      </dsp:nvSpPr>
      <dsp:spPr>
        <a:xfrm>
          <a:off x="6955839" y="0"/>
          <a:ext cx="1350628" cy="4402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Lehen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kanpaldia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birdeseinatu</a:t>
          </a:r>
          <a:r>
            <a:rPr lang="en-US" sz="1800" kern="1200" dirty="0" smtClean="0"/>
            <a:t> da </a:t>
          </a:r>
          <a:r>
            <a:rPr lang="en-US" sz="1800" kern="1200" dirty="0" err="1" smtClean="0"/>
            <a:t>gure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ebaluazioaren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ondorioz</a:t>
          </a:r>
          <a:r>
            <a:rPr lang="en-US" sz="1800" kern="1200" dirty="0" smtClean="0"/>
            <a:t>.</a:t>
          </a:r>
          <a:br>
            <a:rPr lang="en-US" sz="1800" kern="1200" dirty="0" smtClean="0"/>
          </a:br>
          <a:endParaRPr lang="en-GB" sz="1800" kern="1200" dirty="0"/>
        </a:p>
      </dsp:txBody>
      <dsp:txXfrm>
        <a:off x="6955839" y="1761066"/>
        <a:ext cx="1350628" cy="1761066"/>
      </dsp:txXfrm>
    </dsp:sp>
    <dsp:sp modelId="{B096C219-D8DE-4691-BA4B-70688B6B4194}">
      <dsp:nvSpPr>
        <dsp:cNvPr id="0" name=""/>
        <dsp:cNvSpPr/>
      </dsp:nvSpPr>
      <dsp:spPr>
        <a:xfrm>
          <a:off x="6996358" y="264160"/>
          <a:ext cx="1269591" cy="1466088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DCBB72-A7DF-4753-8732-BBA94FF46B4C}">
      <dsp:nvSpPr>
        <dsp:cNvPr id="0" name=""/>
        <dsp:cNvSpPr/>
      </dsp:nvSpPr>
      <dsp:spPr>
        <a:xfrm>
          <a:off x="356717" y="3742266"/>
          <a:ext cx="7642044" cy="660400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30415-A24A-4343-B15C-8004DAF77113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461B5-0155-40F2-A4E1-7823D62BC38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7753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present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experience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conclusions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got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EUROSTEAM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secondary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country.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Attracting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12-14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old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teenagers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science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objectives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EUROSTEAM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order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achieve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curricula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countries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STEAM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framework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developing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vision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approach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12-14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old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teenagers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obtained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scientific-technological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competence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been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analysed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didactic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been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designed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as to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carry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camps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secondary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schools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country.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final step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been to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evaluate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usability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created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role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teachers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involved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camps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smtClean="0"/>
              <a:t>Nombre presentación</a:t>
            </a:r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BC7D51-4C89-E346-BC52-B4E8590D3F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33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 algn="just"/>
            <a:r>
              <a:rPr lang="eu-ES" sz="1700" dirty="0" err="1" smtClean="0">
                <a:latin typeface="+mn-lt"/>
              </a:rPr>
              <a:t>The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EuroSTEAM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proposal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which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will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bring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together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seven</a:t>
            </a:r>
            <a:r>
              <a:rPr lang="eu-ES" sz="1700" dirty="0" smtClean="0">
                <a:latin typeface="+mn-lt"/>
              </a:rPr>
              <a:t> European </a:t>
            </a:r>
            <a:r>
              <a:rPr lang="eu-ES" sz="1700" dirty="0" err="1" smtClean="0">
                <a:latin typeface="+mn-lt"/>
              </a:rPr>
              <a:t>partners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each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with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specific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insights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and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expertise</a:t>
            </a:r>
            <a:r>
              <a:rPr lang="eu-ES" sz="1700" dirty="0" smtClean="0">
                <a:latin typeface="+mn-lt"/>
              </a:rPr>
              <a:t> in STEM </a:t>
            </a:r>
            <a:r>
              <a:rPr lang="eu-ES" sz="1700" dirty="0" err="1" smtClean="0">
                <a:latin typeface="+mn-lt"/>
              </a:rPr>
              <a:t>education</a:t>
            </a:r>
            <a:r>
              <a:rPr lang="eu-ES" sz="1700" dirty="0" smtClean="0">
                <a:latin typeface="+mn-lt"/>
              </a:rPr>
              <a:t> to </a:t>
            </a:r>
            <a:r>
              <a:rPr lang="eu-ES" sz="1700" dirty="0" err="1" smtClean="0">
                <a:latin typeface="+mn-lt"/>
              </a:rPr>
              <a:t>produce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three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innovative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outputs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for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schools</a:t>
            </a:r>
            <a:r>
              <a:rPr lang="eu-ES" sz="1700" dirty="0" smtClean="0">
                <a:latin typeface="+mn-lt"/>
              </a:rPr>
              <a:t>. </a:t>
            </a:r>
            <a:r>
              <a:rPr lang="eu-ES" sz="1700" dirty="0" err="1" smtClean="0">
                <a:latin typeface="+mn-lt"/>
              </a:rPr>
              <a:t>The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main</a:t>
            </a:r>
            <a:r>
              <a:rPr lang="eu-ES" sz="1700" dirty="0" smtClean="0">
                <a:latin typeface="+mn-lt"/>
              </a:rPr>
              <a:t> output </a:t>
            </a:r>
            <a:r>
              <a:rPr lang="eu-ES" sz="1700" dirty="0" err="1" smtClean="0">
                <a:latin typeface="+mn-lt"/>
              </a:rPr>
              <a:t>of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the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project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will</a:t>
            </a:r>
            <a:r>
              <a:rPr lang="eu-ES" sz="1700" dirty="0" smtClean="0">
                <a:latin typeface="+mn-lt"/>
              </a:rPr>
              <a:t> be </a:t>
            </a:r>
            <a:r>
              <a:rPr lang="eu-ES" sz="1700" dirty="0" err="1" smtClean="0">
                <a:latin typeface="+mn-lt"/>
              </a:rPr>
              <a:t>the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development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of</a:t>
            </a:r>
            <a:r>
              <a:rPr lang="eu-ES" sz="1700" dirty="0" smtClean="0">
                <a:latin typeface="+mn-lt"/>
              </a:rPr>
              <a:t> a training </a:t>
            </a:r>
            <a:r>
              <a:rPr lang="eu-ES" sz="1700" dirty="0" err="1" smtClean="0">
                <a:latin typeface="+mn-lt"/>
              </a:rPr>
              <a:t>toolkit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for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teachers</a:t>
            </a:r>
            <a:r>
              <a:rPr lang="eu-ES" sz="1700" dirty="0" smtClean="0">
                <a:latin typeface="+mn-lt"/>
              </a:rPr>
              <a:t> to </a:t>
            </a:r>
            <a:r>
              <a:rPr lang="eu-ES" sz="1700" dirty="0" err="1" smtClean="0">
                <a:latin typeface="+mn-lt"/>
              </a:rPr>
              <a:t>deliver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effective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and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innovative</a:t>
            </a:r>
            <a:r>
              <a:rPr lang="eu-ES" sz="1700" dirty="0" smtClean="0">
                <a:latin typeface="+mn-lt"/>
              </a:rPr>
              <a:t> STEM </a:t>
            </a:r>
            <a:r>
              <a:rPr lang="eu-ES" sz="1700" dirty="0" err="1" smtClean="0">
                <a:latin typeface="+mn-lt"/>
              </a:rPr>
              <a:t>education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activities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which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nurture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and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enhance</a:t>
            </a:r>
            <a:r>
              <a:rPr lang="eu-ES" sz="1700" dirty="0" smtClean="0">
                <a:latin typeface="+mn-lt"/>
              </a:rPr>
              <a:t> natural </a:t>
            </a:r>
            <a:r>
              <a:rPr lang="eu-ES" sz="1700" dirty="0" err="1" smtClean="0">
                <a:latin typeface="+mn-lt"/>
              </a:rPr>
              <a:t>creativity</a:t>
            </a:r>
            <a:r>
              <a:rPr lang="eu-ES" sz="1700" dirty="0" smtClean="0">
                <a:latin typeface="+mn-lt"/>
              </a:rPr>
              <a:t> in </a:t>
            </a:r>
            <a:r>
              <a:rPr lang="eu-ES" sz="1700" dirty="0" err="1" smtClean="0">
                <a:latin typeface="+mn-lt"/>
              </a:rPr>
              <a:t>order</a:t>
            </a:r>
            <a:r>
              <a:rPr lang="eu-ES" sz="1700" dirty="0" smtClean="0">
                <a:latin typeface="+mn-lt"/>
              </a:rPr>
              <a:t> to </a:t>
            </a:r>
            <a:r>
              <a:rPr lang="eu-ES" sz="1700" dirty="0" err="1" smtClean="0">
                <a:latin typeface="+mn-lt"/>
              </a:rPr>
              <a:t>increase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student’s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interest</a:t>
            </a:r>
            <a:r>
              <a:rPr lang="eu-ES" sz="1700" dirty="0" smtClean="0">
                <a:latin typeface="+mn-lt"/>
              </a:rPr>
              <a:t> in </a:t>
            </a:r>
            <a:r>
              <a:rPr lang="eu-ES" sz="1700" dirty="0" err="1" smtClean="0">
                <a:latin typeface="+mn-lt"/>
              </a:rPr>
              <a:t>scientific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education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and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careers</a:t>
            </a:r>
            <a:r>
              <a:rPr lang="eu-ES" sz="1700" dirty="0" smtClean="0">
                <a:latin typeface="+mn-lt"/>
              </a:rPr>
              <a:t>. </a:t>
            </a:r>
            <a:r>
              <a:rPr lang="eu-ES" sz="1700" dirty="0" err="1" smtClean="0">
                <a:latin typeface="+mn-lt"/>
              </a:rPr>
              <a:t>EuroSTEAM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will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offer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school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learners</a:t>
            </a:r>
            <a:r>
              <a:rPr lang="eu-ES" sz="1700" dirty="0" smtClean="0">
                <a:latin typeface="+mn-lt"/>
              </a:rPr>
              <a:t> as </a:t>
            </a:r>
            <a:r>
              <a:rPr lang="eu-ES" sz="1700" dirty="0" err="1" smtClean="0">
                <a:latin typeface="+mn-lt"/>
              </a:rPr>
              <a:t>well</a:t>
            </a:r>
            <a:r>
              <a:rPr lang="eu-ES" sz="1700" dirty="0" smtClean="0">
                <a:latin typeface="+mn-lt"/>
              </a:rPr>
              <a:t> as </a:t>
            </a:r>
            <a:r>
              <a:rPr lang="eu-ES" sz="1700" dirty="0" err="1" smtClean="0">
                <a:latin typeface="+mn-lt"/>
              </a:rPr>
              <a:t>their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educators</a:t>
            </a:r>
            <a:r>
              <a:rPr lang="eu-ES" sz="1700" dirty="0" smtClean="0">
                <a:latin typeface="+mn-lt"/>
              </a:rPr>
              <a:t>’ </a:t>
            </a:r>
            <a:r>
              <a:rPr lang="eu-ES" sz="1700" dirty="0" err="1" smtClean="0">
                <a:latin typeface="+mn-lt"/>
              </a:rPr>
              <a:t>different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perspectives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and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approaches</a:t>
            </a:r>
            <a:r>
              <a:rPr lang="eu-ES" sz="1700" dirty="0" smtClean="0">
                <a:latin typeface="+mn-lt"/>
              </a:rPr>
              <a:t> to </a:t>
            </a:r>
            <a:r>
              <a:rPr lang="eu-ES" sz="1700" dirty="0" err="1" smtClean="0">
                <a:latin typeface="+mn-lt"/>
              </a:rPr>
              <a:t>find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their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interests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and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strengths</a:t>
            </a:r>
            <a:r>
              <a:rPr lang="eu-ES" sz="1700" dirty="0" smtClean="0">
                <a:latin typeface="+mn-lt"/>
              </a:rPr>
              <a:t> in STEM </a:t>
            </a:r>
            <a:r>
              <a:rPr lang="eu-ES" sz="1700" dirty="0" err="1" smtClean="0">
                <a:latin typeface="+mn-lt"/>
              </a:rPr>
              <a:t>education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while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providing</a:t>
            </a:r>
            <a:r>
              <a:rPr lang="eu-ES" sz="1700" dirty="0" smtClean="0">
                <a:latin typeface="+mn-lt"/>
              </a:rPr>
              <a:t> a </a:t>
            </a:r>
            <a:r>
              <a:rPr lang="eu-ES" sz="1700" dirty="0" err="1" smtClean="0">
                <a:latin typeface="+mn-lt"/>
              </a:rPr>
              <a:t>better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understanding</a:t>
            </a:r>
            <a:r>
              <a:rPr lang="eu-ES" sz="1700" dirty="0" smtClean="0">
                <a:latin typeface="+mn-lt"/>
              </a:rPr>
              <a:t>, at </a:t>
            </a:r>
            <a:r>
              <a:rPr lang="eu-ES" sz="1700" dirty="0" err="1" smtClean="0">
                <a:latin typeface="+mn-lt"/>
              </a:rPr>
              <a:t>the</a:t>
            </a:r>
            <a:r>
              <a:rPr lang="eu-ES" sz="1700" dirty="0" smtClean="0">
                <a:latin typeface="+mn-lt"/>
              </a:rPr>
              <a:t> European </a:t>
            </a:r>
            <a:r>
              <a:rPr lang="eu-ES" sz="1700" dirty="0" err="1" smtClean="0">
                <a:latin typeface="+mn-lt"/>
              </a:rPr>
              <a:t>level</a:t>
            </a:r>
            <a:r>
              <a:rPr lang="eu-ES" sz="1700" dirty="0" smtClean="0">
                <a:latin typeface="+mn-lt"/>
              </a:rPr>
              <a:t>, on </a:t>
            </a:r>
            <a:r>
              <a:rPr lang="eu-ES" sz="1700" dirty="0" err="1" smtClean="0">
                <a:latin typeface="+mn-lt"/>
              </a:rPr>
              <a:t>the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impact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of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innovative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teaching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practices</a:t>
            </a:r>
            <a:r>
              <a:rPr lang="eu-ES" sz="1700" dirty="0" smtClean="0">
                <a:latin typeface="+mn-lt"/>
              </a:rPr>
              <a:t> as a </a:t>
            </a:r>
            <a:r>
              <a:rPr lang="eu-ES" sz="1700" dirty="0" err="1" smtClean="0">
                <a:latin typeface="+mn-lt"/>
              </a:rPr>
              <a:t>method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for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addressing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underachievement</a:t>
            </a:r>
            <a:r>
              <a:rPr lang="eu-ES" sz="1700" dirty="0" smtClean="0">
                <a:latin typeface="+mn-lt"/>
              </a:rPr>
              <a:t> in </a:t>
            </a:r>
            <a:r>
              <a:rPr lang="eu-ES" sz="1700" dirty="0" err="1" smtClean="0">
                <a:latin typeface="+mn-lt"/>
              </a:rPr>
              <a:t>basic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skills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of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maths</a:t>
            </a:r>
            <a:r>
              <a:rPr lang="eu-ES" sz="1700" dirty="0" smtClean="0">
                <a:latin typeface="+mn-lt"/>
              </a:rPr>
              <a:t>, </a:t>
            </a:r>
            <a:r>
              <a:rPr lang="eu-ES" sz="1700" dirty="0" err="1" smtClean="0">
                <a:latin typeface="+mn-lt"/>
              </a:rPr>
              <a:t>science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and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literacy</a:t>
            </a:r>
            <a:r>
              <a:rPr lang="eu-ES" sz="1700" dirty="0" smtClean="0">
                <a:latin typeface="+mn-lt"/>
              </a:rPr>
              <a:t>. </a:t>
            </a:r>
            <a:r>
              <a:rPr lang="eu-ES" sz="1700" dirty="0" err="1" smtClean="0">
                <a:latin typeface="+mn-lt"/>
              </a:rPr>
              <a:t>The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lasting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outcome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of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the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project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will</a:t>
            </a:r>
            <a:r>
              <a:rPr lang="eu-ES" sz="1700" dirty="0" smtClean="0">
                <a:latin typeface="+mn-lt"/>
              </a:rPr>
              <a:t> be to </a:t>
            </a:r>
            <a:r>
              <a:rPr lang="eu-ES" sz="1700" dirty="0" err="1" smtClean="0">
                <a:latin typeface="+mn-lt"/>
              </a:rPr>
              <a:t>increase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the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quality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of</a:t>
            </a:r>
            <a:r>
              <a:rPr lang="eu-ES" sz="1700" dirty="0" smtClean="0">
                <a:latin typeface="+mn-lt"/>
              </a:rPr>
              <a:t> STEM </a:t>
            </a:r>
            <a:r>
              <a:rPr lang="eu-ES" sz="1700" dirty="0" err="1" smtClean="0">
                <a:latin typeface="+mn-lt"/>
              </a:rPr>
              <a:t>education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ensuring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the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availability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of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innovative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didactical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materials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across</a:t>
            </a:r>
            <a:r>
              <a:rPr lang="eu-ES" sz="1700" dirty="0" smtClean="0">
                <a:latin typeface="+mn-lt"/>
              </a:rPr>
              <a:t> Europe to </a:t>
            </a:r>
            <a:r>
              <a:rPr lang="eu-ES" sz="1700" dirty="0" err="1" smtClean="0">
                <a:latin typeface="+mn-lt"/>
              </a:rPr>
              <a:t>increase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motivation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for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both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teachers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and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learners</a:t>
            </a:r>
            <a:r>
              <a:rPr lang="eu-ES" sz="1700" dirty="0" smtClean="0">
                <a:latin typeface="+mn-lt"/>
              </a:rPr>
              <a:t> to </a:t>
            </a:r>
            <a:r>
              <a:rPr lang="eu-ES" sz="1700" dirty="0" err="1" smtClean="0">
                <a:latin typeface="+mn-lt"/>
              </a:rPr>
              <a:t>increase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their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understanding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maths</a:t>
            </a:r>
            <a:r>
              <a:rPr lang="eu-ES" sz="1700" dirty="0" smtClean="0">
                <a:latin typeface="+mn-lt"/>
              </a:rPr>
              <a:t>, </a:t>
            </a:r>
            <a:r>
              <a:rPr lang="eu-ES" sz="1700" dirty="0" err="1" smtClean="0">
                <a:latin typeface="+mn-lt"/>
              </a:rPr>
              <a:t>science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and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literacy</a:t>
            </a:r>
            <a:r>
              <a:rPr lang="eu-ES" sz="1700" dirty="0" smtClean="0">
                <a:latin typeface="+mn-lt"/>
              </a:rPr>
              <a:t> </a:t>
            </a:r>
            <a:r>
              <a:rPr lang="eu-ES" sz="1700" dirty="0" err="1" smtClean="0">
                <a:latin typeface="+mn-lt"/>
              </a:rPr>
              <a:t>education</a:t>
            </a:r>
            <a:r>
              <a:rPr lang="eu-ES" sz="1700" dirty="0" smtClean="0">
                <a:latin typeface="+mn-lt"/>
              </a:rPr>
              <a:t>.</a:t>
            </a:r>
            <a:endParaRPr lang="es-ES" sz="1700" dirty="0" smtClean="0">
              <a:latin typeface="+mn-lt"/>
            </a:endParaRPr>
          </a:p>
          <a:p>
            <a:pPr lvl="4"/>
            <a:endParaRPr lang="es-ES" dirty="0" smtClean="0"/>
          </a:p>
          <a:p>
            <a:pPr lvl="4"/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aim</a:t>
            </a:r>
            <a:r>
              <a:rPr lang="es-ES" dirty="0" smtClean="0"/>
              <a:t>:  </a:t>
            </a:r>
          </a:p>
          <a:p>
            <a:pPr lvl="4" algn="just"/>
            <a:r>
              <a:rPr lang="es-ES" dirty="0" smtClean="0"/>
              <a:t>-to c</a:t>
            </a:r>
            <a:r>
              <a:rPr lang="en-US" dirty="0" err="1" smtClean="0"/>
              <a:t>reate</a:t>
            </a:r>
            <a:r>
              <a:rPr lang="en-US" dirty="0" smtClean="0"/>
              <a:t> opportunities to develop the STEM framework through creativity and innovation.</a:t>
            </a:r>
          </a:p>
          <a:p>
            <a:pPr lvl="4" algn="just"/>
            <a:r>
              <a:rPr lang="en-US" dirty="0" smtClean="0"/>
              <a:t>-to design didactic materials and training plan in order to carry out some science camps for students of High School in different countries.</a:t>
            </a:r>
            <a:endParaRPr lang="es-ES" dirty="0" smtClean="0"/>
          </a:p>
          <a:p>
            <a:endParaRPr lang="en-GB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smtClean="0"/>
              <a:t>Nombre presentación</a:t>
            </a:r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BC7D51-4C89-E346-BC52-B4E8590D3F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76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3" indent="-457200">
              <a:buFont typeface="+mj-lt"/>
              <a:buAutoNum type="arabicPeriod"/>
            </a:pPr>
            <a:r>
              <a:rPr lang="eu-ES" sz="2000" dirty="0" smtClean="0"/>
              <a:t>To </a:t>
            </a:r>
            <a:r>
              <a:rPr lang="eu-ES" sz="2000" dirty="0" err="1" smtClean="0"/>
              <a:t>make</a:t>
            </a:r>
            <a:r>
              <a:rPr lang="eu-ES" sz="2000" dirty="0" smtClean="0"/>
              <a:t> </a:t>
            </a:r>
            <a:r>
              <a:rPr lang="eu-ES" sz="2000" dirty="0" err="1" smtClean="0"/>
              <a:t>up</a:t>
            </a:r>
            <a:r>
              <a:rPr lang="eu-ES" sz="2000" dirty="0" smtClean="0"/>
              <a:t> </a:t>
            </a:r>
            <a:r>
              <a:rPr lang="eu-ES" sz="2000" dirty="0" err="1" smtClean="0"/>
              <a:t>the</a:t>
            </a:r>
            <a:r>
              <a:rPr lang="eu-ES" sz="2000" dirty="0" smtClean="0"/>
              <a:t> STEAM </a:t>
            </a:r>
            <a:r>
              <a:rPr lang="eu-ES" sz="2000" dirty="0" err="1" smtClean="0"/>
              <a:t>framework</a:t>
            </a:r>
            <a:r>
              <a:rPr lang="eu-ES" sz="2000" dirty="0" smtClean="0"/>
              <a:t>.</a:t>
            </a:r>
          </a:p>
          <a:p>
            <a:pPr marL="457200" lvl="3" indent="-457200">
              <a:buFont typeface="+mj-lt"/>
              <a:buAutoNum type="arabicPeriod"/>
            </a:pPr>
            <a:r>
              <a:rPr lang="en-US" sz="2000" dirty="0" smtClean="0"/>
              <a:t>To design 3 didactic </a:t>
            </a:r>
            <a:r>
              <a:rPr lang="en-US" sz="2000" dirty="0" err="1" smtClean="0"/>
              <a:t>secuences</a:t>
            </a:r>
            <a:r>
              <a:rPr lang="en-US" sz="2000" dirty="0" smtClean="0"/>
              <a:t> (CAMP). </a:t>
            </a:r>
          </a:p>
          <a:p>
            <a:pPr marL="457200" lvl="3" indent="-457200">
              <a:buFont typeface="+mj-lt"/>
              <a:buAutoNum type="arabicPeriod"/>
            </a:pPr>
            <a:r>
              <a:rPr lang="en-US" sz="2000" b="1" dirty="0" smtClean="0"/>
              <a:t>To deliver each CAMP design to local teachers. The materials created were analyzed by us and adapted to our context.</a:t>
            </a:r>
          </a:p>
          <a:p>
            <a:pPr marL="457200" lvl="3" indent="-457200">
              <a:buFont typeface="+mj-lt"/>
              <a:buAutoNum type="arabicPeriod"/>
            </a:pPr>
            <a:r>
              <a:rPr lang="en-US" sz="2000" b="1" dirty="0" smtClean="0"/>
              <a:t>To Carry out the first camp in different countries with Secondary School students, doing pre-test and post-test on each pilot.</a:t>
            </a:r>
          </a:p>
          <a:p>
            <a:pPr marL="457200" lvl="3" indent="-457200">
              <a:buFont typeface="+mj-lt"/>
              <a:buAutoNum type="arabicPeriod"/>
            </a:pPr>
            <a:r>
              <a:rPr lang="en-US" sz="2000" b="1" dirty="0" smtClean="0"/>
              <a:t>To share our evaluation of the pilot with the </a:t>
            </a:r>
            <a:r>
              <a:rPr lang="en-US" sz="2000" b="1" dirty="0" err="1" smtClean="0"/>
              <a:t>Eurosteam</a:t>
            </a:r>
            <a:r>
              <a:rPr lang="en-US" sz="2000" b="1" dirty="0" smtClean="0"/>
              <a:t> group.</a:t>
            </a:r>
          </a:p>
          <a:p>
            <a:pPr marL="457200" lvl="3" indent="-457200">
              <a:buFont typeface="+mj-lt"/>
              <a:buAutoNum type="arabicPeriod"/>
            </a:pPr>
            <a:r>
              <a:rPr lang="en-US" sz="2000" dirty="0" smtClean="0"/>
              <a:t>Based on our findings, a new CAMP has been designed.</a:t>
            </a:r>
            <a:endParaRPr lang="en-GB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smtClean="0"/>
              <a:t>Nombre presentación</a:t>
            </a:r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BC7D51-4C89-E346-BC52-B4E8590D3F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24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smtClean="0"/>
              <a:t>Nombre presentación</a:t>
            </a:r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BC7D51-4C89-E346-BC52-B4E8590D3F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51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Testuingurua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Lizardi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ikastetxea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publikoa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2DBH</a:t>
            </a:r>
          </a:p>
          <a:p>
            <a:pPr lvl="0"/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gelatan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25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ikaslekoa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bakoitza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Generoan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parekatua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IKT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Teknologia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hautazko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Askok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zituzten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oinarrizko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kontzeptuak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ezagutzen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smtClean="0"/>
              <a:t>Nombre presentación</a:t>
            </a:r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BC7D51-4C89-E346-BC52-B4E8590D3F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3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	Erronkaren azalpena: testu ulermena.</a:t>
            </a:r>
          </a:p>
          <a:p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	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Scratch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erabiltzen ikasi (1 Modulua) eta egin: pilotaren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jokua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SCRATCH programaren oinarriak ezagutu PROGRAMATZEN IKASTEKO. Hau ezinbestekoa da ikus-entzunezkoa diseinatu ez ezik, musika kaxa hori eraikitzeko. </a:t>
            </a:r>
          </a:p>
          <a:p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	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Scrach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bidezko istorioa sortu (2. Modulua): opariaren istorioa eraiki.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SCRATCh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programaren bitartez oparitzeko baliatuko duzuen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duzuen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musika-kaxa baten inguruko ikus-entzunezko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istoriotxoa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sortu.</a:t>
            </a:r>
          </a:p>
          <a:p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	Poligonoan diseinatzeko programa sortu (3. Modulua): estalki bat fisikoki eraiki kartulinekin (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pajitekin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ertzak).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Scratch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programaren bitartez musika kaxaren estalkia diseinatu eta eraiki.</a:t>
            </a:r>
          </a:p>
          <a:p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	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Scratch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programaren bitartez musika kaxak funtzionatzeko dispositibo elektronikoa programatu.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Scratch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bidez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arduinoa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programatu (4. Modulua): kaxari dispositibo elektronikoa (musika) gehitu.</a:t>
            </a:r>
          </a:p>
          <a:p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Denboralizazioa</a:t>
            </a:r>
            <a:endParaRPr lang="eu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-Testa egin: 15 minutu</a:t>
            </a:r>
          </a:p>
          <a:p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1-2 faseak atsedenaldiaren aurretik: 2 h -2 h t’erdi (8:30-10:30)</a:t>
            </a:r>
          </a:p>
          <a:p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30’ atsedenaldia</a:t>
            </a:r>
          </a:p>
          <a:p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4-5 faseak bigarren atsedenaldia aurretik: 2h (11:00-13:30)</a:t>
            </a:r>
          </a:p>
          <a:p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Post-Testa egin: 20 minutu</a:t>
            </a:r>
          </a:p>
          <a:p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5.3	Gauzatzea:</a:t>
            </a:r>
          </a:p>
          <a:p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Testuingurua</a:t>
            </a:r>
          </a:p>
          <a:p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	Lizardi ikastetxea, publikoa, 2DBH</a:t>
            </a:r>
          </a:p>
          <a:p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	6 gelatan, 25 ikaslekoa bakoitza. Generoan parekatua.</a:t>
            </a:r>
          </a:p>
          <a:p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	IKT edo Teknologia hautazko. Askok ez zituzten oinarrizko kontzeptuak ezagutzen.</a:t>
            </a:r>
          </a:p>
          <a:p>
            <a:endParaRPr lang="eu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smtClean="0"/>
              <a:t>Nombre presentación</a:t>
            </a:r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BC7D51-4C89-E346-BC52-B4E8590D3F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17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HEZKUNTZA EREDUAREN OINARRIAK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Guztiontzako Zientziak: KONPETENTZIETAN oinarritutako hezkuntza-markoa. Konpetentzia zientifiko-tekniko eta matematikoaren garapenean oinarritutako hezkuntza, herritar kritiko eta aktiboak helburu (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alfabetizazio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zientifikotik pentsamendu zientifikora).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Jasangarritasuna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helburu: CTS ikuspegiaren baitako hezkuntza zientifikoa. Ezagutza epistemologikotik haratago, eskolan landuko den ezagutza zientifikoak norbanakoaren zein ingurune naturalaren osasuna eta garapen sozio-ekonomiko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sostengarria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bermatuko duen gizartea izango du helburu.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Diziplinartekotasun ezinbesteko baldintza curriculumaren antolaketarako: Curriculumeko begirada integrala: diziplinartekotasuna. Erronka/arazo errealetan oinarritutako hezkuntza: alegia, ikasleentzat esanguratsuak izango diren ikaste-irakaste prozesuen diseinua eta bizipena. Ezagutza zientifikoa eta irtenbide teknikoak eskatzen dituzten proiektuak (zentzu zabalean ulertuta) ardaztutako ikaste-irakaste prozesuak.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Interesguneetatik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abiatutako ERRONKA/ arazoen ebazpenean oinarritutako metodologia: Ikaskuntza aktiboa sustatuko duten prozesu eta bizipenak, ikaslea ardatz izango duten eta ikaskuntzaren jabetza sustatuko duten ikaste-irakaste prozesuak.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Ikasketa kooperatiboa: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Berdinkideen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arteko harreman osasuntsuetan oinarritutako ikaste-irakaste prozesuak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Ikerketak baldintzatutako ikaste-irakaste prozesuak: IBL / RBL. Pentsamendu kritikoa sustatuko duten bizipenak, galderen formulazioa zein hipotesien eta ideien kontrastea  eskatuko dutenak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Doing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PBL: Ikaskuntza aktiboa, esperimentatzera edo eraikitzera bideratuta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Ebaluazioa </a:t>
            </a:r>
            <a:r>
              <a:rPr lang="eu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autoerregulaziorako</a:t>
            </a: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tresna: Ebaluazio indibidualizatua, jarraia eta hezitzailea, feedbackean eta harreman dialogikoan oinarritua; norberaren ikaskuntza-prozesuen garapenera helburu.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smtClean="0"/>
              <a:t>Nombre presentación</a:t>
            </a:r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BC7D51-4C89-E346-BC52-B4E8590D3FF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37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F262-9C27-4C75-9353-8100EF7E0E93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98BC-BE52-404C-BAE9-EBC8EA42EDA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6249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F262-9C27-4C75-9353-8100EF7E0E93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98BC-BE52-404C-BAE9-EBC8EA42EDA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9091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F262-9C27-4C75-9353-8100EF7E0E93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98BC-BE52-404C-BAE9-EBC8EA42EDA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4999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 Humanidades">
    <p:bg>
      <p:bgPr>
        <a:solidFill>
          <a:srgbClr val="A50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96871" y="724242"/>
            <a:ext cx="7247129" cy="6165246"/>
          </a:xfrm>
          <a:prstGeom prst="rect">
            <a:avLst/>
          </a:prstGeom>
        </p:spPr>
      </p:pic>
      <p:sp>
        <p:nvSpPr>
          <p:cNvPr id="6" name="Marcador de contenido 5"/>
          <p:cNvSpPr>
            <a:spLocks noGrp="1"/>
          </p:cNvSpPr>
          <p:nvPr>
            <p:ph sz="quarter" idx="10"/>
          </p:nvPr>
        </p:nvSpPr>
        <p:spPr>
          <a:xfrm>
            <a:off x="2683854" y="2539958"/>
            <a:ext cx="4505389" cy="2760658"/>
          </a:xfrm>
        </p:spPr>
        <p:txBody>
          <a:bodyPr/>
          <a:lstStyle>
            <a:lvl1pPr>
              <a:defRPr sz="4500" b="1" i="0">
                <a:solidFill>
                  <a:srgbClr val="FFFFFF"/>
                </a:solidFill>
                <a:latin typeface="Araial"/>
                <a:cs typeface="Araial"/>
              </a:defRPr>
            </a:lvl1pPr>
            <a:lvl2pPr>
              <a:spcBef>
                <a:spcPts val="1200"/>
              </a:spcBef>
              <a:defRPr sz="2500" b="1" i="0">
                <a:solidFill>
                  <a:srgbClr val="DA1884"/>
                </a:solidFill>
                <a:latin typeface=""/>
              </a:defRPr>
            </a:lvl2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2016805" cy="216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50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quarter" idx="10"/>
          </p:nvPr>
        </p:nvSpPr>
        <p:spPr>
          <a:xfrm>
            <a:off x="591031" y="1364515"/>
            <a:ext cx="8003119" cy="4744313"/>
          </a:xfrm>
        </p:spPr>
        <p:txBody>
          <a:bodyPr numCol="2"/>
          <a:lstStyle>
            <a:lvl1pPr marL="457200" indent="-457200">
              <a:spcBef>
                <a:spcPts val="1200"/>
              </a:spcBef>
              <a:buFont typeface="+mj-lt"/>
              <a:buAutoNum type="arabicPeriod"/>
              <a:defRPr sz="2500" b="1" i="0" baseline="0">
                <a:solidFill>
                  <a:srgbClr val="004851"/>
                </a:solidFill>
                <a:latin typeface="Arial"/>
              </a:defRPr>
            </a:lvl1pPr>
            <a:lvl2pPr marL="810000" indent="-342900">
              <a:spcBef>
                <a:spcPts val="600"/>
              </a:spcBef>
              <a:buClr>
                <a:srgbClr val="00A3AD"/>
              </a:buClr>
              <a:buFont typeface="Arial"/>
              <a:buChar char="•"/>
              <a:defRPr sz="2500" baseline="0">
                <a:latin typeface="Arial"/>
              </a:defRPr>
            </a:lvl2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1643616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ERTURA SECCIÓN Humanida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6448937" cy="628771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" y="935376"/>
            <a:ext cx="1712914" cy="3181126"/>
          </a:xfrm>
          <a:prstGeom prst="rect">
            <a:avLst/>
          </a:prstGeom>
        </p:spPr>
      </p:pic>
      <p:sp>
        <p:nvSpPr>
          <p:cNvPr id="19" name="CuadroTexto 18"/>
          <p:cNvSpPr txBox="1"/>
          <p:nvPr userDrawn="1"/>
        </p:nvSpPr>
        <p:spPr>
          <a:xfrm>
            <a:off x="6278477" y="-11440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22" name="Marcador de contenido 6"/>
          <p:cNvSpPr>
            <a:spLocks noGrp="1"/>
          </p:cNvSpPr>
          <p:nvPr>
            <p:ph sz="quarter" idx="18"/>
          </p:nvPr>
        </p:nvSpPr>
        <p:spPr>
          <a:xfrm>
            <a:off x="397249" y="2758331"/>
            <a:ext cx="862322" cy="862882"/>
          </a:xfrm>
        </p:spPr>
        <p:txBody>
          <a:bodyPr/>
          <a:lstStyle>
            <a:lvl1pPr algn="ctr">
              <a:defRPr sz="4000" b="1" i="0">
                <a:solidFill>
                  <a:srgbClr val="FFFFFF"/>
                </a:solidFill>
                <a:latin typeface="Arial"/>
              </a:defRPr>
            </a:lvl1pPr>
            <a:lvl2pPr algn="l">
              <a:defRPr>
                <a:solidFill>
                  <a:srgbClr val="004851"/>
                </a:solidFill>
                <a:latin typeface="Arial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2305984" y="2707140"/>
            <a:ext cx="3739957" cy="1807350"/>
          </a:xfrm>
        </p:spPr>
        <p:txBody>
          <a:bodyPr/>
          <a:lstStyle>
            <a:lvl1pPr>
              <a:defRPr sz="3500" b="1" i="0">
                <a:solidFill>
                  <a:srgbClr val="6C1D45"/>
                </a:solidFill>
                <a:latin typeface="Arial"/>
              </a:defRPr>
            </a:lvl1pPr>
            <a:lvl2pPr>
              <a:defRPr sz="2000">
                <a:solidFill>
                  <a:srgbClr val="FFFFFF"/>
                </a:solidFill>
                <a:latin typeface="Arial"/>
              </a:defRPr>
            </a:lvl2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2847134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4851"/>
                </a:solidFill>
              </a:defRPr>
            </a:lvl1pPr>
          </a:lstStyle>
          <a:p>
            <a:r>
              <a:rPr lang="es-ES_tradnl" smtClean="0"/>
              <a:t>Nombre presentación</a:t>
            </a:r>
            <a:endParaRPr lang="en-US" b="1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04851"/>
                </a:solidFill>
              </a:defRPr>
            </a:lvl1pPr>
          </a:lstStyle>
          <a:p>
            <a:fld id="{9429C022-BD34-794D-B38E-CAF29401E8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7"/>
          </p:nvPr>
        </p:nvSpPr>
        <p:spPr>
          <a:xfrm>
            <a:off x="468923" y="723900"/>
            <a:ext cx="8217877" cy="5259388"/>
          </a:xfrm>
        </p:spPr>
        <p:txBody>
          <a:bodyPr/>
          <a:lstStyle>
            <a:lvl1pPr>
              <a:defRPr sz="2800" b="0" i="0">
                <a:solidFill>
                  <a:srgbClr val="00A3AD"/>
                </a:solidFill>
                <a:latin typeface="Arial"/>
              </a:defRPr>
            </a:lvl1pPr>
            <a:lvl2pPr>
              <a:spcBef>
                <a:spcPts val="600"/>
              </a:spcBef>
              <a:defRPr sz="2800" b="1" i="0">
                <a:solidFill>
                  <a:srgbClr val="004851"/>
                </a:solidFill>
                <a:latin typeface="Arial"/>
              </a:defRPr>
            </a:lvl2pPr>
            <a:lvl3pPr marL="0" indent="0">
              <a:spcBef>
                <a:spcPts val="600"/>
              </a:spcBef>
              <a:buFontTx/>
              <a:buNone/>
              <a:defRPr sz="2200">
                <a:solidFill>
                  <a:srgbClr val="004851"/>
                </a:solidFill>
                <a:latin typeface="Arial"/>
              </a:defRPr>
            </a:lvl3pPr>
            <a:lvl4pPr marL="273050" indent="-273050">
              <a:buClr>
                <a:srgbClr val="00A3AD"/>
              </a:buClr>
              <a:buFont typeface="Arial"/>
              <a:buChar char="•"/>
              <a:defRPr sz="2200">
                <a:solidFill>
                  <a:srgbClr val="004851"/>
                </a:solidFill>
                <a:latin typeface="Arial"/>
              </a:defRPr>
            </a:lvl4pPr>
            <a:lvl5pPr>
              <a:spcBef>
                <a:spcPts val="960"/>
              </a:spcBef>
              <a:defRPr sz="1500">
                <a:solidFill>
                  <a:srgbClr val="004851"/>
                </a:solidFill>
                <a:latin typeface="Arial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234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GRANDE +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4851"/>
                </a:solidFill>
              </a:defRPr>
            </a:lvl1pPr>
          </a:lstStyle>
          <a:p>
            <a:r>
              <a:rPr lang="es-ES_tradnl" smtClean="0"/>
              <a:t>Nombre presentación</a:t>
            </a:r>
            <a:endParaRPr lang="en-US" b="1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04851"/>
                </a:solidFill>
              </a:defRPr>
            </a:lvl1pPr>
          </a:lstStyle>
          <a:p>
            <a:fld id="{9429C022-BD34-794D-B38E-CAF29401E8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81"/>
          <p:cNvSpPr>
            <a:spLocks noGrp="1"/>
          </p:cNvSpPr>
          <p:nvPr>
            <p:ph type="pic" sz="quarter" idx="40"/>
          </p:nvPr>
        </p:nvSpPr>
        <p:spPr>
          <a:xfrm>
            <a:off x="4626220" y="723900"/>
            <a:ext cx="4060580" cy="5259388"/>
          </a:xfrm>
        </p:spPr>
        <p:txBody>
          <a:bodyPr/>
          <a:lstStyle/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8" name="Marcador de contenido 3"/>
          <p:cNvSpPr>
            <a:spLocks noGrp="1"/>
          </p:cNvSpPr>
          <p:nvPr>
            <p:ph sz="quarter" idx="41"/>
          </p:nvPr>
        </p:nvSpPr>
        <p:spPr>
          <a:xfrm>
            <a:off x="468981" y="723900"/>
            <a:ext cx="3871752" cy="5259388"/>
          </a:xfrm>
        </p:spPr>
        <p:txBody>
          <a:bodyPr/>
          <a:lstStyle>
            <a:lvl1pPr>
              <a:defRPr sz="3500" b="0" i="0">
                <a:solidFill>
                  <a:srgbClr val="00A3AD"/>
                </a:solidFill>
                <a:latin typeface=""/>
              </a:defRPr>
            </a:lvl1pPr>
            <a:lvl2pPr>
              <a:spcBef>
                <a:spcPts val="600"/>
              </a:spcBef>
              <a:defRPr sz="3500" b="1" i="0">
                <a:solidFill>
                  <a:srgbClr val="004851"/>
                </a:solidFill>
                <a:latin typeface="Arial"/>
              </a:defRPr>
            </a:lvl2pPr>
            <a:lvl3pPr marL="0" indent="0">
              <a:spcBef>
                <a:spcPts val="600"/>
              </a:spcBef>
              <a:buFontTx/>
              <a:buNone/>
              <a:defRPr sz="2200">
                <a:solidFill>
                  <a:srgbClr val="004851"/>
                </a:solidFill>
                <a:latin typeface="Arial"/>
              </a:defRPr>
            </a:lvl3pPr>
            <a:lvl4pPr marL="273050" indent="-273050">
              <a:buClr>
                <a:srgbClr val="00A3AD"/>
              </a:buClr>
              <a:buFont typeface="Arial"/>
              <a:buChar char="•"/>
              <a:defRPr sz="2200">
                <a:solidFill>
                  <a:srgbClr val="004851"/>
                </a:solidFill>
                <a:latin typeface="Arial"/>
              </a:defRPr>
            </a:lvl4pPr>
            <a:lvl5pPr>
              <a:spcBef>
                <a:spcPts val="960"/>
              </a:spcBef>
              <a:defRPr sz="1500">
                <a:solidFill>
                  <a:srgbClr val="004851"/>
                </a:solidFill>
                <a:latin typeface="Arial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3522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RAPORTADA HUMANIDADES">
    <p:bg>
      <p:bgPr>
        <a:solidFill>
          <a:srgbClr val="6C1D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3"/>
          <p:cNvSpPr>
            <a:spLocks noGrp="1"/>
          </p:cNvSpPr>
          <p:nvPr>
            <p:ph sz="quarter" idx="17"/>
          </p:nvPr>
        </p:nvSpPr>
        <p:spPr>
          <a:xfrm>
            <a:off x="406939" y="4848607"/>
            <a:ext cx="2335050" cy="1659080"/>
          </a:xfrm>
        </p:spPr>
        <p:txBody>
          <a:bodyPr/>
          <a:lstStyle>
            <a:lvl1pPr>
              <a:defRPr sz="1200" b="1" i="0">
                <a:solidFill>
                  <a:srgbClr val="FFFFFF"/>
                </a:solidFill>
                <a:latin typeface="Arial"/>
              </a:defRPr>
            </a:lvl1pPr>
            <a:lvl2pPr>
              <a:spcBef>
                <a:spcPts val="400"/>
              </a:spcBef>
              <a:defRPr sz="1200" b="0" i="0">
                <a:solidFill>
                  <a:srgbClr val="FFFFFF"/>
                </a:solidFill>
                <a:latin typeface="Arial"/>
              </a:defRPr>
            </a:lvl2pPr>
            <a:lvl3pPr marL="0" indent="0">
              <a:spcBef>
                <a:spcPts val="2500"/>
              </a:spcBef>
              <a:buFontTx/>
              <a:buNone/>
              <a:defRPr sz="1200" b="0" i="0">
                <a:solidFill>
                  <a:srgbClr val="FFFFFF"/>
                </a:solidFill>
                <a:latin typeface="Arial"/>
              </a:defRPr>
            </a:lvl3pPr>
            <a:lvl4pPr marL="273050" indent="-273050">
              <a:buClr>
                <a:srgbClr val="004851"/>
              </a:buClr>
              <a:buFont typeface="Arial"/>
              <a:buChar char="•"/>
              <a:defRPr sz="2200">
                <a:solidFill>
                  <a:srgbClr val="FFFFFF"/>
                </a:solidFill>
              </a:defRPr>
            </a:lvl4pPr>
            <a:lvl5pPr>
              <a:spcBef>
                <a:spcPts val="960"/>
              </a:spcBef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685887" cy="180745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94894" y="1"/>
            <a:ext cx="604910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24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F262-9C27-4C75-9353-8100EF7E0E93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98BC-BE52-404C-BAE9-EBC8EA42EDA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775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F262-9C27-4C75-9353-8100EF7E0E93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98BC-BE52-404C-BAE9-EBC8EA42EDA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249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F262-9C27-4C75-9353-8100EF7E0E93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98BC-BE52-404C-BAE9-EBC8EA42EDA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666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F262-9C27-4C75-9353-8100EF7E0E93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98BC-BE52-404C-BAE9-EBC8EA42EDA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139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F262-9C27-4C75-9353-8100EF7E0E93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98BC-BE52-404C-BAE9-EBC8EA42EDA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3101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F262-9C27-4C75-9353-8100EF7E0E93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98BC-BE52-404C-BAE9-EBC8EA42EDA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021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F262-9C27-4C75-9353-8100EF7E0E93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98BC-BE52-404C-BAE9-EBC8EA42EDA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4200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F262-9C27-4C75-9353-8100EF7E0E93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98BC-BE52-404C-BAE9-EBC8EA42EDA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305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3F262-9C27-4C75-9353-8100EF7E0E93}" type="datetimeFigureOut">
              <a:rPr lang="es-ES" smtClean="0"/>
              <a:t>20/04/2018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198BC-BE52-404C-BAE9-EBC8EA42EDA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691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0"/>
          </p:nvPr>
        </p:nvSpPr>
        <p:spPr>
          <a:xfrm>
            <a:off x="2183843" y="2913652"/>
            <a:ext cx="5600281" cy="16728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3200" dirty="0" err="1" smtClean="0"/>
              <a:t>EuroSTEAM</a:t>
            </a:r>
            <a:r>
              <a:rPr lang="es-ES" sz="3200" dirty="0" smtClean="0"/>
              <a:t>: </a:t>
            </a:r>
          </a:p>
          <a:p>
            <a:pPr marL="0" indent="0" algn="ctr">
              <a:buNone/>
            </a:pPr>
            <a:r>
              <a:rPr lang="es-ES" sz="3200" dirty="0" err="1" smtClean="0"/>
              <a:t>Hezkuntza</a:t>
            </a:r>
            <a:r>
              <a:rPr lang="es-ES" sz="3200" dirty="0" smtClean="0"/>
              <a:t> </a:t>
            </a:r>
            <a:r>
              <a:rPr lang="es-ES" sz="3200" dirty="0" err="1" smtClean="0"/>
              <a:t>Teknologikoa</a:t>
            </a:r>
            <a:r>
              <a:rPr lang="es-ES" sz="3200" dirty="0" smtClean="0"/>
              <a:t> </a:t>
            </a:r>
            <a:r>
              <a:rPr lang="es-ES" sz="3200" dirty="0" err="1" smtClean="0"/>
              <a:t>bizi</a:t>
            </a:r>
            <a:r>
              <a:rPr lang="es-ES" sz="3200" dirty="0" smtClean="0"/>
              <a:t> eta </a:t>
            </a:r>
            <a:r>
              <a:rPr lang="es-ES" sz="3200" dirty="0" err="1" smtClean="0"/>
              <a:t>hausnartu</a:t>
            </a:r>
            <a:endParaRPr lang="es-ES" sz="3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205636" y="5770521"/>
            <a:ext cx="260004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u-ES" sz="1400" dirty="0" smtClean="0">
                <a:solidFill>
                  <a:srgbClr val="FFFFFF"/>
                </a:solidFill>
              </a:rPr>
              <a:t>Aitziber </a:t>
            </a:r>
            <a:r>
              <a:rPr lang="eu-ES" sz="1400" dirty="0" err="1" smtClean="0">
                <a:solidFill>
                  <a:srgbClr val="FFFFFF"/>
                </a:solidFill>
              </a:rPr>
              <a:t>Sarobe</a:t>
            </a:r>
            <a:r>
              <a:rPr lang="eu-ES" sz="1400" dirty="0" smtClean="0">
                <a:solidFill>
                  <a:srgbClr val="FFFFFF"/>
                </a:solidFill>
              </a:rPr>
              <a:t> Egiguren</a:t>
            </a:r>
          </a:p>
          <a:p>
            <a:pPr algn="r"/>
            <a:r>
              <a:rPr lang="eu-ES" sz="1400" i="1" dirty="0" err="1" smtClean="0">
                <a:solidFill>
                  <a:srgbClr val="FFFFFF"/>
                </a:solidFill>
              </a:rPr>
              <a:t>ZiTeO</a:t>
            </a:r>
            <a:r>
              <a:rPr lang="eu-ES" sz="1400" i="1" dirty="0" smtClean="0">
                <a:solidFill>
                  <a:srgbClr val="FFFFFF"/>
                </a:solidFill>
              </a:rPr>
              <a:t>  Ikerketa taldea</a:t>
            </a:r>
          </a:p>
          <a:p>
            <a:pPr algn="r"/>
            <a:r>
              <a:rPr lang="eu-ES" sz="1400" dirty="0" err="1" smtClean="0">
                <a:solidFill>
                  <a:srgbClr val="FFFFFF"/>
                </a:solidFill>
              </a:rPr>
              <a:t>asarobe@mondragon.edu</a:t>
            </a:r>
            <a:endParaRPr lang="eu-ES" sz="1400" dirty="0" smtClean="0">
              <a:solidFill>
                <a:srgbClr val="FFFFFF"/>
              </a:solidFill>
            </a:endParaRPr>
          </a:p>
          <a:p>
            <a:pPr algn="r"/>
            <a:r>
              <a:rPr lang="eu-ES" sz="1400" dirty="0" smtClean="0">
                <a:solidFill>
                  <a:srgbClr val="FFFFFF"/>
                </a:solidFill>
              </a:rPr>
              <a:t>Hernani, 2018</a:t>
            </a:r>
          </a:p>
          <a:p>
            <a:pPr algn="r"/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1498340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dirty="0" smtClean="0"/>
              <a:t>1. </a:t>
            </a:r>
            <a:r>
              <a:rPr lang="es-ES" sz="3200" dirty="0" err="1" smtClean="0"/>
              <a:t>kanpaldia</a:t>
            </a:r>
            <a:r>
              <a:rPr lang="es-ES" sz="3200" dirty="0" smtClean="0"/>
              <a:t>: MUSIKA KAXA</a:t>
            </a:r>
          </a:p>
          <a:p>
            <a:pPr marL="0" indent="0">
              <a:buNone/>
            </a:pPr>
            <a:r>
              <a:rPr lang="es-ES" sz="1400" dirty="0" smtClean="0">
                <a:solidFill>
                  <a:srgbClr val="004851"/>
                </a:solidFill>
                <a:latin typeface="+mn-lt"/>
              </a:rPr>
              <a:t>	</a:t>
            </a:r>
          </a:p>
          <a:p>
            <a:pPr marL="0" indent="0">
              <a:buNone/>
            </a:pPr>
            <a:r>
              <a:rPr lang="es-ES" sz="1400" dirty="0" smtClean="0">
                <a:solidFill>
                  <a:srgbClr val="004851"/>
                </a:solidFill>
                <a:latin typeface="+mn-lt"/>
              </a:rPr>
              <a:t>IRAKASLEEN ROLA: </a:t>
            </a:r>
            <a:r>
              <a:rPr lang="es-ES" sz="1400" dirty="0" err="1" smtClean="0">
                <a:solidFill>
                  <a:srgbClr val="004851"/>
                </a:solidFill>
                <a:latin typeface="+mn-lt"/>
              </a:rPr>
              <a:t>zuzendaria</a:t>
            </a:r>
            <a:r>
              <a:rPr lang="es-ES" sz="1400" dirty="0" smtClean="0">
                <a:solidFill>
                  <a:srgbClr val="004851"/>
                </a:solidFill>
                <a:latin typeface="+mn-lt"/>
              </a:rPr>
              <a:t>, </a:t>
            </a:r>
            <a:r>
              <a:rPr lang="es-ES" sz="1400" dirty="0" err="1" smtClean="0">
                <a:solidFill>
                  <a:srgbClr val="004851"/>
                </a:solidFill>
                <a:latin typeface="+mn-lt"/>
              </a:rPr>
              <a:t>jarduerak</a:t>
            </a:r>
            <a:r>
              <a:rPr lang="es-ES" sz="1400" dirty="0" smtClean="0">
                <a:solidFill>
                  <a:srgbClr val="004851"/>
                </a:solidFill>
                <a:latin typeface="+mn-lt"/>
              </a:rPr>
              <a:t> </a:t>
            </a:r>
            <a:r>
              <a:rPr lang="es-ES" sz="1400" dirty="0" err="1" smtClean="0">
                <a:solidFill>
                  <a:srgbClr val="004851"/>
                </a:solidFill>
                <a:latin typeface="+mn-lt"/>
              </a:rPr>
              <a:t>erabat</a:t>
            </a:r>
            <a:r>
              <a:rPr lang="es-ES" sz="1400" dirty="0" smtClean="0">
                <a:solidFill>
                  <a:srgbClr val="004851"/>
                </a:solidFill>
                <a:latin typeface="+mn-lt"/>
              </a:rPr>
              <a:t> </a:t>
            </a:r>
            <a:r>
              <a:rPr lang="es-ES" sz="1400" dirty="0" err="1" smtClean="0">
                <a:solidFill>
                  <a:srgbClr val="004851"/>
                </a:solidFill>
                <a:latin typeface="+mn-lt"/>
              </a:rPr>
              <a:t>gidatuak</a:t>
            </a:r>
            <a:r>
              <a:rPr lang="es-ES" sz="1400" dirty="0" smtClean="0">
                <a:solidFill>
                  <a:srgbClr val="004851"/>
                </a:solidFill>
                <a:latin typeface="+mn-lt"/>
              </a:rPr>
              <a:t> </a:t>
            </a:r>
            <a:r>
              <a:rPr lang="es-ES" sz="1400" dirty="0" err="1" smtClean="0">
                <a:solidFill>
                  <a:srgbClr val="004851"/>
                </a:solidFill>
                <a:latin typeface="+mn-lt"/>
              </a:rPr>
              <a:t>dira</a:t>
            </a:r>
            <a:endParaRPr lang="es-ES" sz="1400" dirty="0" smtClean="0">
              <a:solidFill>
                <a:srgbClr val="004851"/>
              </a:solidFill>
              <a:latin typeface="+mn-lt"/>
            </a:endParaRPr>
          </a:p>
          <a:p>
            <a:pPr marL="0" indent="0">
              <a:buNone/>
            </a:pPr>
            <a:r>
              <a:rPr lang="es-ES" sz="1400" dirty="0">
                <a:solidFill>
                  <a:srgbClr val="004851"/>
                </a:solidFill>
                <a:latin typeface="+mn-lt"/>
              </a:rPr>
              <a:t>IRAUPENA:  5,5 h.</a:t>
            </a:r>
          </a:p>
          <a:p>
            <a:pPr marL="0" indent="0">
              <a:buNone/>
            </a:pPr>
            <a:endParaRPr lang="es-ES" sz="1400" dirty="0" smtClean="0">
              <a:solidFill>
                <a:srgbClr val="004851"/>
              </a:solidFill>
              <a:latin typeface="+mn-lt"/>
            </a:endParaRPr>
          </a:p>
          <a:p>
            <a:pPr marL="0" indent="0">
              <a:buNone/>
            </a:pPr>
            <a:r>
              <a:rPr lang="es-ES" sz="1400" dirty="0" smtClean="0">
                <a:solidFill>
                  <a:srgbClr val="004851"/>
                </a:solidFill>
                <a:latin typeface="+mn-lt"/>
              </a:rPr>
              <a:t>	</a:t>
            </a:r>
            <a:endParaRPr lang="es-ES" sz="5100" dirty="0" smtClean="0"/>
          </a:p>
          <a:p>
            <a:pPr lvl="0"/>
            <a:endParaRPr lang="es-ES" sz="5400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443139"/>
              </p:ext>
            </p:extLst>
          </p:nvPr>
        </p:nvGraphicFramePr>
        <p:xfrm>
          <a:off x="467544" y="2330237"/>
          <a:ext cx="6489863" cy="38428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86652"/>
                <a:gridCol w="4003211"/>
              </a:tblGrid>
              <a:tr h="54465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Lehen</a:t>
                      </a:r>
                      <a:r>
                        <a:rPr lang="es-ES" sz="1600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baseline="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atala</a:t>
                      </a:r>
                      <a:r>
                        <a:rPr lang="es-ES" sz="1600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(15’)</a:t>
                      </a:r>
                      <a:endParaRPr lang="es-ES" sz="1600" kern="12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Kanpaldiaren</a:t>
                      </a:r>
                      <a:r>
                        <a:rPr lang="es-ES" sz="16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1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azalpenak</a:t>
                      </a:r>
                      <a:r>
                        <a:rPr lang="es-ES" sz="16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 </a:t>
                      </a:r>
                      <a:endParaRPr lang="es-ES" sz="1600" b="1" kern="12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Pre-Test-</a:t>
                      </a:r>
                      <a:r>
                        <a:rPr lang="es-ES" sz="1600" b="1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</a:t>
                      </a:r>
                      <a:r>
                        <a:rPr lang="es-ES" sz="16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Erronka</a:t>
                      </a:r>
                      <a:r>
                        <a:rPr lang="es-ES" sz="160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ulertu</a:t>
                      </a:r>
                      <a:r>
                        <a:rPr lang="es-ES" sz="160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600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zer</a:t>
                      </a:r>
                      <a:r>
                        <a:rPr lang="es-ES" sz="160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ikasiko</a:t>
                      </a:r>
                      <a:r>
                        <a:rPr lang="es-ES" sz="160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duten</a:t>
                      </a:r>
                      <a:r>
                        <a:rPr lang="es-ES" sz="160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argitu</a:t>
                      </a:r>
                      <a:r>
                        <a:rPr lang="es-ES" sz="160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" sz="1600" kern="12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637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Bigarren</a:t>
                      </a:r>
                      <a:r>
                        <a:rPr lang="es-ES" sz="160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atala</a:t>
                      </a:r>
                      <a:r>
                        <a:rPr lang="es-ES" sz="160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(60’)</a:t>
                      </a:r>
                      <a:endParaRPr lang="es-ES" sz="1600" kern="12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SCRATCH</a:t>
                      </a:r>
                      <a:endParaRPr lang="es-ES" sz="1600" b="1" kern="12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SCRATCH </a:t>
                      </a:r>
                      <a:r>
                        <a:rPr lang="es-ES" sz="1600" kern="1200" dirty="0" err="1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</a:t>
                      </a:r>
                      <a:r>
                        <a:rPr lang="es-ES" sz="1600" kern="12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s-ES" sz="1600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ezagutu</a:t>
                      </a:r>
                      <a:r>
                        <a:rPr lang="es-ES" sz="160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era </a:t>
                      </a:r>
                      <a:r>
                        <a:rPr lang="es-ES" sz="1600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erabiltzeko</a:t>
                      </a:r>
                      <a:r>
                        <a:rPr lang="es-ES" sz="160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oinarrizko</a:t>
                      </a:r>
                      <a:r>
                        <a:rPr lang="es-ES" sz="160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ezagutzak</a:t>
                      </a:r>
                      <a:r>
                        <a:rPr lang="es-ES" sz="160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erabili</a:t>
                      </a:r>
                      <a:r>
                        <a:rPr lang="es-ES" sz="160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s-ES" sz="1600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Helburua</a:t>
                      </a:r>
                      <a:r>
                        <a:rPr lang="es-ES" sz="160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jokutxo</a:t>
                      </a:r>
                      <a:r>
                        <a:rPr lang="es-ES" sz="160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bat</a:t>
                      </a:r>
                      <a:r>
                        <a:rPr lang="es-ES" sz="160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programatzea</a:t>
                      </a:r>
                      <a:r>
                        <a:rPr lang="es-ES" sz="160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" sz="1600" kern="12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637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Hirugarren</a:t>
                      </a:r>
                      <a:r>
                        <a:rPr lang="es-ES" sz="160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atala</a:t>
                      </a:r>
                      <a:r>
                        <a:rPr lang="es-ES" sz="160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(30’)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SCRATCH</a:t>
                      </a:r>
                      <a:endParaRPr lang="es-ES" sz="1600" b="1" kern="1200" dirty="0" smtClean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600" b="1" kern="12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Helburua</a:t>
                      </a:r>
                      <a:r>
                        <a:rPr lang="es-ES" sz="160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ikus-entzunezko</a:t>
                      </a:r>
                      <a:r>
                        <a:rPr lang="es-ES" sz="160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txiki</a:t>
                      </a:r>
                      <a:r>
                        <a:rPr lang="es-ES" sz="160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bat</a:t>
                      </a:r>
                      <a:r>
                        <a:rPr lang="es-ES" sz="160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sortzea</a:t>
                      </a:r>
                      <a:r>
                        <a:rPr lang="es-ES" sz="160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s-ES" sz="1600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musika</a:t>
                      </a:r>
                      <a:r>
                        <a:rPr lang="es-ES" sz="1600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baseline="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kaxa</a:t>
                      </a:r>
                      <a:r>
                        <a:rPr lang="es-ES" sz="160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nor-nork-nori</a:t>
                      </a:r>
                      <a:r>
                        <a:rPr lang="es-ES" sz="1600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baseline="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gomendatuko</a:t>
                      </a:r>
                      <a:r>
                        <a:rPr lang="es-ES" sz="1600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baseline="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dion</a:t>
                      </a:r>
                      <a:r>
                        <a:rPr lang="es-ES" sz="1600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baseline="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esango</a:t>
                      </a:r>
                      <a:r>
                        <a:rPr lang="es-ES" sz="1600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baseline="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duena</a:t>
                      </a:r>
                      <a:r>
                        <a:rPr lang="es-ES" sz="1600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s-ES" sz="1600" kern="12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882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ATSEDENALDIA</a:t>
                      </a:r>
                      <a:endParaRPr lang="es-ES" sz="1600" b="1" kern="12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600" kern="12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276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Laugarren</a:t>
                      </a:r>
                      <a:r>
                        <a:rPr lang="es-ES" sz="1600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baseline="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atala</a:t>
                      </a:r>
                      <a:r>
                        <a:rPr lang="es-ES" sz="1600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(60’)</a:t>
                      </a:r>
                      <a:endParaRPr lang="es-ES" sz="1600" kern="12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Musika</a:t>
                      </a:r>
                      <a:r>
                        <a:rPr lang="es-ES" sz="16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1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kaxa</a:t>
                      </a:r>
                      <a:r>
                        <a:rPr lang="es-ES" sz="1600" b="1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1" kern="1200" baseline="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sortzen</a:t>
                      </a:r>
                      <a:r>
                        <a:rPr lang="en-GB" sz="160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" sz="1600" kern="12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Poligono</a:t>
                      </a:r>
                      <a:r>
                        <a:rPr lang="es-ES" sz="1600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baseline="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bat</a:t>
                      </a:r>
                      <a:r>
                        <a:rPr lang="es-ES" sz="1600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baseline="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diseinatu</a:t>
                      </a:r>
                      <a:r>
                        <a:rPr lang="es-ES" sz="1600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baseline="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musika</a:t>
                      </a:r>
                      <a:r>
                        <a:rPr lang="es-ES" sz="1600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baseline="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kaxaren</a:t>
                      </a:r>
                      <a:r>
                        <a:rPr lang="es-ES" sz="1600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baseline="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karkaxa</a:t>
                      </a:r>
                      <a:r>
                        <a:rPr lang="es-ES" sz="1600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baseline="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egituratzeko</a:t>
                      </a:r>
                      <a:r>
                        <a:rPr lang="es-ES" sz="1600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" sz="1600" kern="12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9881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Bosgarren</a:t>
                      </a:r>
                      <a:r>
                        <a:rPr lang="es-ES" sz="1600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baseline="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atala</a:t>
                      </a:r>
                      <a:r>
                        <a:rPr lang="es-ES" sz="1600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(60’)</a:t>
                      </a:r>
                      <a:endParaRPr lang="es-ES" sz="1600" kern="1200" dirty="0" smtClean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Musika</a:t>
                      </a:r>
                      <a:r>
                        <a:rPr lang="es-ES" sz="16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1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kaxa</a:t>
                      </a:r>
                      <a:r>
                        <a:rPr lang="es-ES" sz="1600" b="1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1" kern="1200" baseline="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programatzen</a:t>
                      </a:r>
                      <a:r>
                        <a:rPr lang="en-GB" sz="160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" sz="1600" kern="12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Arduino</a:t>
                      </a:r>
                      <a:r>
                        <a:rPr lang="es-ES" sz="160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plaka</a:t>
                      </a:r>
                      <a:r>
                        <a:rPr lang="es-ES" sz="160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baliatuz</a:t>
                      </a:r>
                      <a:r>
                        <a:rPr lang="es-ES" sz="1600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SCRTACH </a:t>
                      </a:r>
                      <a:r>
                        <a:rPr lang="es-ES" sz="1600" kern="1200" baseline="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bidez</a:t>
                      </a:r>
                      <a:r>
                        <a:rPr lang="es-ES" sz="1600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baseline="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programatu</a:t>
                      </a:r>
                      <a:r>
                        <a:rPr lang="es-ES" sz="1600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“</a:t>
                      </a:r>
                      <a:r>
                        <a:rPr lang="es-ES" sz="1600" kern="1200" baseline="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soinua</a:t>
                      </a:r>
                      <a:r>
                        <a:rPr lang="es-ES" sz="1600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</a:t>
                      </a:r>
                      <a:r>
                        <a:rPr lang="es-ES" sz="1600" kern="1200" baseline="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sortzeko</a:t>
                      </a:r>
                      <a:r>
                        <a:rPr lang="es-ES" sz="1600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Post-</a:t>
                      </a:r>
                      <a:r>
                        <a:rPr lang="es-ES" sz="1600" b="1" kern="1200" baseline="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Testak</a:t>
                      </a:r>
                      <a:endParaRPr lang="es-ES" sz="1600" b="1" kern="12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112" y="4636551"/>
            <a:ext cx="1892869" cy="153651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053" y="6065308"/>
            <a:ext cx="870078" cy="65225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786" y="3990297"/>
            <a:ext cx="1944612" cy="1405144"/>
          </a:xfrm>
          <a:prstGeom prst="rect">
            <a:avLst/>
          </a:prstGeom>
        </p:spPr>
      </p:pic>
      <p:pic>
        <p:nvPicPr>
          <p:cNvPr id="11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338" y="260648"/>
            <a:ext cx="1420051" cy="635868"/>
          </a:xfrm>
          <a:prstGeom prst="rect">
            <a:avLst/>
          </a:prstGeom>
        </p:spPr>
      </p:pic>
      <p:sp>
        <p:nvSpPr>
          <p:cNvPr id="12" name="CuadroTexto 4"/>
          <p:cNvSpPr txBox="1"/>
          <p:nvPr/>
        </p:nvSpPr>
        <p:spPr>
          <a:xfrm>
            <a:off x="0" y="660355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Hezkuntza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Teknologikoa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| </a:t>
            </a:r>
            <a:r>
              <a:rPr lang="es-ES" sz="11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IDEO 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2018  |  </a:t>
            </a:r>
            <a:r>
              <a:rPr lang="eu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Aitziber </a:t>
            </a:r>
            <a:r>
              <a:rPr lang="eu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Sarobe</a:t>
            </a:r>
            <a:r>
              <a:rPr lang="eu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Egiguren</a:t>
            </a:r>
            <a:r>
              <a:rPr lang="eu-ES" sz="11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|  </a:t>
            </a:r>
            <a:r>
              <a:rPr lang="eu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asarobe@mondragon.edu</a:t>
            </a:r>
            <a:endParaRPr lang="eu-ES" sz="11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59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err="1" smtClean="0"/>
              <a:t>Ondorioak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611560" y="1556792"/>
            <a:ext cx="756084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2" indent="-342900" algn="just">
              <a:buFont typeface="+mj-lt"/>
              <a:buAutoNum type="arabicPeriod"/>
            </a:pPr>
            <a:r>
              <a:rPr lang="en-US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STEAM-</a:t>
            </a:r>
            <a:r>
              <a:rPr lang="en-US" sz="2000" b="1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proiektu</a:t>
            </a:r>
            <a:r>
              <a:rPr lang="en-US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bidezko</a:t>
            </a:r>
            <a:r>
              <a:rPr lang="en-US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hezkuntza</a:t>
            </a:r>
            <a:r>
              <a:rPr lang="en-US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baliagarria</a:t>
            </a:r>
            <a:r>
              <a:rPr lang="en-US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da </a:t>
            </a:r>
            <a:r>
              <a:rPr lang="en-US" sz="2000" b="1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konpetentzia</a:t>
            </a:r>
            <a:r>
              <a:rPr lang="en-US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zientifiko</a:t>
            </a:r>
            <a:r>
              <a:rPr lang="en-US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teknologiko</a:t>
            </a:r>
            <a:r>
              <a:rPr lang="en-US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eta </a:t>
            </a:r>
            <a:r>
              <a:rPr lang="en-US" sz="2000" b="1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matematikoen</a:t>
            </a:r>
            <a:r>
              <a:rPr lang="en-US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garapena</a:t>
            </a:r>
            <a:r>
              <a:rPr lang="en-US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</a:t>
            </a:r>
            <a:r>
              <a:rPr lang="en-US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esanguratsuagoan</a:t>
            </a:r>
            <a:r>
              <a:rPr lang="en-US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lantzeko</a:t>
            </a:r>
            <a:r>
              <a:rPr lang="en-US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0" lvl="2" algn="just"/>
            <a:endParaRPr lang="en-US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3" indent="-285750" algn="just">
              <a:spcAft>
                <a:spcPts val="600"/>
              </a:spcAft>
              <a:buFontTx/>
              <a:buChar char="-"/>
            </a:pP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Motibazioa</a:t>
            </a:r>
            <a:endParaRPr lang="en-US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3" indent="-285750" algn="just">
              <a:spcAft>
                <a:spcPts val="600"/>
              </a:spcAft>
              <a:buFontTx/>
              <a:buChar char="-"/>
            </a:pPr>
            <a:r>
              <a:rPr lang="en-US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Ikaste-irakaste</a:t>
            </a:r>
            <a:r>
              <a:rPr lang="en-US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prozesu</a:t>
            </a:r>
            <a:r>
              <a:rPr lang="en-US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esnguratsuagoak</a:t>
            </a:r>
            <a:r>
              <a:rPr lang="en-US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3" indent="-285750" algn="just">
              <a:spcAft>
                <a:spcPts val="600"/>
              </a:spcAft>
              <a:buFontTx/>
              <a:buChar char="-"/>
            </a:pP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HEZKUNTZA TEKNOLOGIKOAREN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ikuspegia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00150" lvl="4" indent="-285750" algn="just">
              <a:spcAft>
                <a:spcPts val="600"/>
              </a:spcAft>
              <a:buFontTx/>
              <a:buChar char="-"/>
            </a:pPr>
            <a:r>
              <a:rPr lang="en-US" sz="14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IKT                             </a:t>
            </a:r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Konpetentzia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DIGITALA?????</a:t>
            </a:r>
          </a:p>
          <a:p>
            <a:pPr marL="1200150" lvl="4" indent="-285750" algn="just">
              <a:spcAft>
                <a:spcPts val="600"/>
              </a:spcAft>
              <a:buFontTx/>
              <a:buChar char="-"/>
            </a:pPr>
            <a:r>
              <a:rPr lang="en-US" sz="1400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Teknologia</a:t>
            </a:r>
            <a:r>
              <a:rPr lang="en-US" sz="14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00150" lvl="4" indent="-285750" algn="just">
              <a:spcAft>
                <a:spcPts val="600"/>
              </a:spcAft>
              <a:buFontTx/>
              <a:buChar char="-"/>
            </a:pPr>
            <a:r>
              <a:rPr lang="en-US" sz="1400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Marrazketa</a:t>
            </a:r>
            <a:endParaRPr lang="en-US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3" indent="-285750" algn="just">
              <a:spcAft>
                <a:spcPts val="600"/>
              </a:spcAft>
              <a:buFontTx/>
              <a:buChar char="-"/>
            </a:pP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Zeharkako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gaitasunak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742950" lvl="3" indent="-285750" algn="just">
              <a:spcAft>
                <a:spcPts val="600"/>
              </a:spcAft>
              <a:buFontTx/>
              <a:buChar char="-"/>
            </a:pP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Irakasle-jardunari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eta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ikuspegiari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buruzko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HAUSNARKETA. </a:t>
            </a:r>
          </a:p>
          <a:p>
            <a:pPr marL="457200" lvl="3" algn="just">
              <a:spcAft>
                <a:spcPts val="600"/>
              </a:spcAft>
            </a:pPr>
            <a:endParaRPr lang="en-US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0" y="660355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Hezkuntza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Teknologikoa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| </a:t>
            </a:r>
            <a:r>
              <a:rPr lang="es-ES" sz="11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IDEO I 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2018  |  </a:t>
            </a:r>
            <a:r>
              <a:rPr lang="eu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Aitziber </a:t>
            </a:r>
            <a:r>
              <a:rPr lang="eu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Sarobe</a:t>
            </a:r>
            <a:r>
              <a:rPr lang="eu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Egiguren</a:t>
            </a:r>
            <a:r>
              <a:rPr lang="eu-ES" sz="11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|  </a:t>
            </a:r>
            <a:r>
              <a:rPr lang="eu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asarobe@mondragon.edu</a:t>
            </a:r>
            <a:endParaRPr lang="eu-ES" sz="11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2267744" y="3933056"/>
            <a:ext cx="129614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287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611560" y="1556792"/>
            <a:ext cx="756084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9738" lvl="2" indent="-439738" algn="just"/>
            <a:r>
              <a:rPr lang="en-US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000" b="1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Nolako</a:t>
            </a:r>
            <a:r>
              <a:rPr lang="en-US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ezaugarriak</a:t>
            </a:r>
            <a:r>
              <a:rPr lang="en-US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izan</a:t>
            </a:r>
            <a:r>
              <a:rPr lang="en-US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beharko</a:t>
            </a:r>
            <a:r>
              <a:rPr lang="en-US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lituzkete</a:t>
            </a:r>
            <a:r>
              <a:rPr lang="en-US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STEM-</a:t>
            </a:r>
            <a:r>
              <a:rPr lang="en-US" sz="2000" b="1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proiektuek</a:t>
            </a:r>
            <a:r>
              <a:rPr lang="en-US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lvl="2" indent="-342900" algn="just">
              <a:buFont typeface="+mj-lt"/>
              <a:buAutoNum type="arabicPeriod"/>
            </a:pPr>
            <a:endParaRPr lang="en-US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 algn="just">
              <a:buFont typeface="+mj-lt"/>
              <a:buAutoNum type="arabicPeriod"/>
            </a:pPr>
            <a:endParaRPr lang="en-US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3" indent="-285750" algn="just">
              <a:spcAft>
                <a:spcPts val="600"/>
              </a:spcAft>
              <a:buFontTx/>
              <a:buChar char="-"/>
            </a:pPr>
            <a:r>
              <a:rPr lang="en-US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Proiektuak</a:t>
            </a:r>
            <a:r>
              <a:rPr lang="en-US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ERRONKETAN </a:t>
            </a:r>
            <a:r>
              <a:rPr lang="en-US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oinarritu</a:t>
            </a:r>
            <a:r>
              <a:rPr lang="en-US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behar</a:t>
            </a:r>
            <a:r>
              <a:rPr lang="en-US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dira</a:t>
            </a:r>
            <a:r>
              <a:rPr lang="en-US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proiektuan</a:t>
            </a:r>
            <a:r>
              <a:rPr lang="en-US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landuko</a:t>
            </a:r>
            <a:r>
              <a:rPr lang="en-US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diren</a:t>
            </a:r>
            <a:r>
              <a:rPr lang="en-US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ezatuza</a:t>
            </a:r>
            <a:r>
              <a:rPr lang="en-US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eta </a:t>
            </a:r>
            <a:r>
              <a:rPr lang="en-US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prozesu</a:t>
            </a:r>
            <a:r>
              <a:rPr lang="en-US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guztiek</a:t>
            </a:r>
            <a:r>
              <a:rPr lang="en-US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ZENTZUA IZAN BEHAR DUTE ERRONKA HORREN EBAZPENARI BEGIRA. </a:t>
            </a:r>
          </a:p>
          <a:p>
            <a:pPr marL="742950" lvl="3" indent="-285750" algn="just">
              <a:spcAft>
                <a:spcPts val="600"/>
              </a:spcAft>
              <a:buFontTx/>
              <a:buChar char="-"/>
            </a:pPr>
            <a:r>
              <a:rPr lang="en-US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Proiektuek</a:t>
            </a:r>
            <a:r>
              <a:rPr lang="en-US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kokapen</a:t>
            </a:r>
            <a:r>
              <a:rPr lang="en-US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kurrikular</a:t>
            </a:r>
            <a:r>
              <a:rPr lang="en-US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egokia</a:t>
            </a:r>
            <a:r>
              <a:rPr lang="en-US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izan</a:t>
            </a:r>
            <a:r>
              <a:rPr lang="en-US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behar</a:t>
            </a:r>
            <a:r>
              <a:rPr lang="en-US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dute</a:t>
            </a:r>
            <a:r>
              <a:rPr lang="en-US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proiektuen</a:t>
            </a:r>
            <a:r>
              <a:rPr lang="en-US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bideragarritasuna</a:t>
            </a:r>
            <a:r>
              <a:rPr lang="en-US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bermatzeko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742950" lvl="3" indent="-285750" algn="just">
              <a:spcAft>
                <a:spcPts val="600"/>
              </a:spcAft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ZEHARPROIEKTUAK????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0" y="660355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Hezkuntza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Teknologikoa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| </a:t>
            </a:r>
            <a:r>
              <a:rPr lang="es-ES" sz="11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IDEO 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2018  |  </a:t>
            </a:r>
            <a:r>
              <a:rPr lang="eu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Aitziber </a:t>
            </a:r>
            <a:r>
              <a:rPr lang="eu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Sarobe</a:t>
            </a:r>
            <a:r>
              <a:rPr lang="eu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Egiguren</a:t>
            </a:r>
            <a:r>
              <a:rPr lang="eu-ES" sz="11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|  </a:t>
            </a:r>
            <a:r>
              <a:rPr lang="eu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asarobe@mondragon.edu</a:t>
            </a:r>
            <a:endParaRPr lang="eu-ES" sz="11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859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611560" y="1556792"/>
            <a:ext cx="756084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9738" lvl="2" indent="-439738" algn="just"/>
            <a:r>
              <a:rPr lang="en-US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000" b="1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Zeintzuk</a:t>
            </a:r>
            <a:r>
              <a:rPr lang="en-US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dira</a:t>
            </a:r>
            <a:r>
              <a:rPr lang="en-US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STEAM-</a:t>
            </a:r>
            <a:r>
              <a:rPr lang="en-US" sz="2000" b="1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proiektuetan</a:t>
            </a:r>
            <a:r>
              <a:rPr lang="en-US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oinarritutako</a:t>
            </a:r>
            <a:r>
              <a:rPr lang="en-US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ikaste-irakaste</a:t>
            </a:r>
            <a:r>
              <a:rPr lang="en-US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prozesuak</a:t>
            </a:r>
            <a:r>
              <a:rPr lang="en-US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esanguratsuagoak</a:t>
            </a:r>
            <a:r>
              <a:rPr lang="en-US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egiteko</a:t>
            </a:r>
            <a:r>
              <a:rPr lang="en-US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baldintzak</a:t>
            </a:r>
            <a:r>
              <a:rPr lang="en-US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3" indent="-285750" algn="just">
              <a:spcAft>
                <a:spcPts val="600"/>
              </a:spcAft>
              <a:buFontTx/>
              <a:buChar char="-"/>
            </a:pPr>
            <a:endParaRPr lang="en-US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3" indent="-285750" algn="just">
              <a:spcAft>
                <a:spcPts val="600"/>
              </a:spcAft>
              <a:buFontTx/>
              <a:buChar char="-"/>
            </a:pPr>
            <a:r>
              <a:rPr lang="en-US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Proiektuen</a:t>
            </a:r>
            <a:r>
              <a:rPr lang="en-US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ezaugarriak</a:t>
            </a:r>
            <a:r>
              <a:rPr lang="en-US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742950" lvl="3" indent="-285750" algn="just">
              <a:spcAft>
                <a:spcPts val="600"/>
              </a:spcAft>
              <a:buFontTx/>
              <a:buChar char="-"/>
            </a:pPr>
            <a:r>
              <a:rPr lang="en-US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irakasleen</a:t>
            </a:r>
            <a:r>
              <a:rPr lang="en-US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profila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eta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formazioa</a:t>
            </a:r>
            <a:r>
              <a:rPr lang="en-US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742950" lvl="3" indent="-285750" algn="just">
              <a:spcAft>
                <a:spcPts val="600"/>
              </a:spcAft>
              <a:buFontTx/>
              <a:buChar char="-"/>
            </a:pPr>
            <a:r>
              <a:rPr lang="en-US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Ikastetxeen</a:t>
            </a:r>
            <a:r>
              <a:rPr lang="en-US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antolaketa</a:t>
            </a:r>
            <a:r>
              <a:rPr lang="en-US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742950" lvl="3" indent="-285750" algn="just">
              <a:spcAft>
                <a:spcPts val="600"/>
              </a:spcAft>
              <a:buFontTx/>
              <a:buChar char="-"/>
            </a:pPr>
            <a:r>
              <a:rPr lang="en-US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Administrazioaren</a:t>
            </a:r>
            <a:r>
              <a:rPr lang="en-US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eskakizunak</a:t>
            </a:r>
            <a:r>
              <a:rPr lang="en-US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ebaluazioa</a:t>
            </a:r>
            <a:r>
              <a:rPr lang="en-US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…)</a:t>
            </a:r>
          </a:p>
          <a:p>
            <a:pPr marL="742950" lvl="3" indent="-285750" algn="just">
              <a:spcAft>
                <a:spcPts val="600"/>
              </a:spcAft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0" y="660355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Hezkuntza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Teknologikoa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| </a:t>
            </a:r>
            <a:r>
              <a:rPr lang="es-ES" sz="11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IDEO I 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2018  |  </a:t>
            </a:r>
            <a:r>
              <a:rPr lang="eu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Aitziber </a:t>
            </a:r>
            <a:r>
              <a:rPr lang="eu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Sarobe</a:t>
            </a:r>
            <a:r>
              <a:rPr lang="eu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Egiguren</a:t>
            </a:r>
            <a:r>
              <a:rPr lang="eu-ES" sz="11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|  </a:t>
            </a:r>
            <a:r>
              <a:rPr lang="eu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asarobe@mondragon.edu</a:t>
            </a:r>
            <a:endParaRPr lang="eu-ES" sz="11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620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sz="3200" dirty="0" smtClean="0"/>
              <a:t>EREDUA ERAKUTSI</a:t>
            </a:r>
          </a:p>
          <a:p>
            <a:pPr marL="0" indent="0" algn="ctr">
              <a:buNone/>
            </a:pPr>
            <a:r>
              <a:rPr lang="es-ES" sz="3200" dirty="0" smtClean="0">
                <a:solidFill>
                  <a:srgbClr val="FF0000"/>
                </a:solidFill>
              </a:rPr>
              <a:t>≠</a:t>
            </a:r>
            <a:endParaRPr lang="es-ES" sz="32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ES" sz="3200" dirty="0" smtClean="0"/>
              <a:t>EREDUA BIZI</a:t>
            </a:r>
          </a:p>
          <a:p>
            <a:pPr marL="0" indent="0" algn="ctr">
              <a:buNone/>
            </a:pPr>
            <a:endParaRPr lang="es-ES" dirty="0"/>
          </a:p>
          <a:p>
            <a:pPr marL="0" indent="0">
              <a:buNone/>
            </a:pPr>
            <a:endParaRPr lang="es-ES" sz="1800" dirty="0"/>
          </a:p>
        </p:txBody>
      </p:sp>
      <p:sp>
        <p:nvSpPr>
          <p:cNvPr id="3" name="CuadroTexto 4"/>
          <p:cNvSpPr txBox="1"/>
          <p:nvPr/>
        </p:nvSpPr>
        <p:spPr>
          <a:xfrm>
            <a:off x="0" y="660355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Hezkuntza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Teknologikoa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| </a:t>
            </a:r>
            <a:r>
              <a:rPr lang="es-ES" sz="11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IDEO 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2018  |  </a:t>
            </a:r>
            <a:r>
              <a:rPr lang="eu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Aitziber </a:t>
            </a:r>
            <a:r>
              <a:rPr lang="eu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Sarobe</a:t>
            </a:r>
            <a:r>
              <a:rPr lang="eu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Egiguren</a:t>
            </a:r>
            <a:r>
              <a:rPr lang="eu-ES" sz="11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|  </a:t>
            </a:r>
            <a:r>
              <a:rPr lang="eu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asarobe@mondragon.edu</a:t>
            </a:r>
            <a:endParaRPr lang="eu-ES" sz="11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52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3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9"/>
          </p:nvPr>
        </p:nvSpPr>
        <p:spPr>
          <a:xfrm>
            <a:off x="2305984" y="2707140"/>
            <a:ext cx="4138224" cy="1807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 smtClean="0">
                <a:latin typeface="+mn-lt"/>
              </a:rPr>
              <a:t>STE(A)M-</a:t>
            </a:r>
            <a:r>
              <a:rPr lang="es-ES_tradnl" dirty="0" err="1" smtClean="0">
                <a:latin typeface="+mn-lt"/>
              </a:rPr>
              <a:t>Hezkuntza</a:t>
            </a:r>
            <a:endParaRPr lang="es-ES_tradnl" dirty="0" smtClean="0">
              <a:latin typeface="+mn-lt"/>
            </a:endParaRPr>
          </a:p>
          <a:p>
            <a:pPr marL="457200" lvl="1" indent="0">
              <a:buNone/>
            </a:pPr>
            <a:r>
              <a:rPr lang="es-ES_tradnl" dirty="0" err="1" smtClean="0">
                <a:latin typeface="+mn-lt"/>
              </a:rPr>
              <a:t>HUHEZIn</a:t>
            </a:r>
            <a:endParaRPr lang="es-ES_tradnl" dirty="0"/>
          </a:p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0" y="660355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Hezkuntza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Teknologikoa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| </a:t>
            </a:r>
            <a:r>
              <a:rPr lang="es-ES" sz="11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IDEO 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2018  |  </a:t>
            </a:r>
            <a:r>
              <a:rPr lang="eu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Aitziber </a:t>
            </a:r>
            <a:r>
              <a:rPr lang="eu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Sarobe</a:t>
            </a:r>
            <a:r>
              <a:rPr lang="eu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Egiguren</a:t>
            </a:r>
            <a:r>
              <a:rPr lang="eu-ES" sz="11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|  </a:t>
            </a:r>
            <a:r>
              <a:rPr lang="eu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asarobe@mondragon.edu</a:t>
            </a:r>
            <a:endParaRPr lang="eu-ES" sz="11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920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68281211"/>
              </p:ext>
            </p:extLst>
          </p:nvPr>
        </p:nvGraphicFramePr>
        <p:xfrm>
          <a:off x="251521" y="260648"/>
          <a:ext cx="8712967" cy="6268381"/>
        </p:xfrm>
        <a:graphic>
          <a:graphicData uri="http://schemas.openxmlformats.org/drawingml/2006/table">
            <a:tbl>
              <a:tblPr/>
              <a:tblGrid>
                <a:gridCol w="2484276"/>
                <a:gridCol w="6228691"/>
              </a:tblGrid>
              <a:tr h="60698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eu-ES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</a:t>
                      </a:r>
                      <a:r>
                        <a:rPr lang="eu-ES" sz="140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u-ES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Guztiontzako Zientziak</a:t>
                      </a:r>
                    </a:p>
                  </a:txBody>
                  <a:tcPr marL="46662" marR="46662" marT="50550" marB="505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u-E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KONPETENTZIETAN oinarritutako hezkuntza-markoa. Konpetentzia </a:t>
                      </a:r>
                      <a:r>
                        <a:rPr lang="eu-E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zientifiko-tekniko</a:t>
                      </a:r>
                      <a:r>
                        <a:rPr lang="eu-E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eta matematikoaren garapenean oinarritutako hezkuntza, herritar kritiko eta aktiboak helburu (alfabetizazio zientifikotik pentsamendu zientifikora).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/>
                      </a:endParaRPr>
                    </a:p>
                  </a:txBody>
                  <a:tcPr marL="46662" marR="46662" marT="50550" marB="505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eu-ES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</a:t>
                      </a:r>
                      <a:r>
                        <a:rPr lang="eu-ES" sz="140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u-ES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Jasangarritasuna helburu</a:t>
                      </a:r>
                    </a:p>
                  </a:txBody>
                  <a:tcPr marL="46662" marR="46662" marT="50550" marB="505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u-E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CTS ikuspegiaren baitako hezkuntza zientifikoa. Ezagutza epistemologikotik haratago, eskolan landuko den ezagutza zientifikoak norbanakoaren zein ingurune naturalaren osasuna eta garapen sozio-ekonomiko sostengarria bermatuko duen gizartea izango du  helburu. 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"/>
                      </a:endParaRPr>
                    </a:p>
                  </a:txBody>
                  <a:tcPr marL="46662" marR="46662" marT="50550" marB="505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1912">
                <a:tc>
                  <a:txBody>
                    <a:bodyPr/>
                    <a:lstStyle/>
                    <a:p>
                      <a:pPr marL="261938" lvl="0" indent="-261938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eu-ES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3.</a:t>
                      </a:r>
                      <a:r>
                        <a:rPr lang="eu-ES" sz="140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u-ES" sz="140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Dziplinartekotasuna</a:t>
                      </a:r>
                      <a:r>
                        <a:rPr lang="eu-ES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u-ES" sz="14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ezinbesteko baldintza curriculumaren </a:t>
                      </a:r>
                      <a:r>
                        <a:rPr lang="eu-ES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antolaketarako</a:t>
                      </a:r>
                      <a:r>
                        <a:rPr lang="eu-ES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endParaRPr lang="es-ES" sz="140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662" marR="46662" marT="50550" marB="505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u-E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Erronka/arazo errealetan oinarritutako hezkuntza: alegia, ikasleentzat esanguratsuak izango diren ikaste-irakaste prozesuen diseinua eta bizipena. 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u-E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Ezagutza zientifikoa eta irtenbide teknikoak eskatzen dituzten proiektuak (zentzu zabalean ulertuta) ardaztutako ikaste-irakaste prozesuak.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"/>
                      </a:endParaRPr>
                    </a:p>
                  </a:txBody>
                  <a:tcPr marL="46662" marR="46662" marT="50550" marB="505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506">
                <a:tc>
                  <a:txBody>
                    <a:bodyPr/>
                    <a:lstStyle/>
                    <a:p>
                      <a:pPr marL="261938" lvl="0" indent="-261938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eu-ES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4. ERRONKA</a:t>
                      </a:r>
                      <a:r>
                        <a:rPr lang="eu-ES" sz="14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/ arazoen ebazpenean oinarritutako </a:t>
                      </a:r>
                      <a:r>
                        <a:rPr lang="eu-ES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metodologia</a:t>
                      </a:r>
                    </a:p>
                  </a:txBody>
                  <a:tcPr marL="46662" marR="46662" marT="50550" marB="505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u-E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Ikaskuntza aktiboa sustatuko duten prozesu eta bizipenak, ikaslea ardatz izango duten eta ikaskuntzaren jabetza sustatuko duten ikaste-irakaste prozesuak. 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"/>
                      </a:endParaRPr>
                    </a:p>
                  </a:txBody>
                  <a:tcPr marL="46662" marR="46662" marT="50550" marB="505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3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u-E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5. Ikasketa kooperatiboa </a:t>
                      </a:r>
                      <a:endParaRPr lang="eu-ES" sz="14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662" marR="46662" marT="50550" marB="505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u-E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Berdinkideen arteko harreman osasuntsuetan oinarritutako ikaste-irakaste prozesuak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"/>
                      </a:endParaRPr>
                    </a:p>
                  </a:txBody>
                  <a:tcPr marL="46662" marR="46662" marT="50550" marB="505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506">
                <a:tc>
                  <a:txBody>
                    <a:bodyPr/>
                    <a:lstStyle/>
                    <a:p>
                      <a:pPr marL="261938" lvl="0" indent="-261938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eu-ES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6. Ikerketak </a:t>
                      </a:r>
                      <a:r>
                        <a:rPr lang="eu-ES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baldintzatutako ikaste-irakaste </a:t>
                      </a:r>
                      <a:r>
                        <a:rPr lang="eu-ES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prozesuak</a:t>
                      </a:r>
                      <a:r>
                        <a:rPr lang="eu-ES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: IBL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662" marR="46662" marT="50550" marB="505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u-E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Pentsamendu kritikoa sustatuko duten bizipenak, galderen formulazioa zein hipotesien eta ideien kontrastea eskatuko dutenak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"/>
                      </a:endParaRPr>
                    </a:p>
                  </a:txBody>
                  <a:tcPr marL="46662" marR="46662" marT="50550" marB="505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3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u-E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7. </a:t>
                      </a:r>
                      <a:r>
                        <a:rPr lang="eu-E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Doing</a:t>
                      </a:r>
                      <a:r>
                        <a:rPr lang="eu-E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u-E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by</a:t>
                      </a:r>
                      <a:r>
                        <a:rPr lang="eu-E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u-E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learning</a:t>
                      </a:r>
                      <a:r>
                        <a:rPr lang="eu-E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: PBL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46662" marR="46662" marT="50550" marB="505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u-E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Ikaskuntza aktiboa, esperimentatzera edo eraikitzera bideratuta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"/>
                      </a:endParaRPr>
                    </a:p>
                  </a:txBody>
                  <a:tcPr marL="46662" marR="46662" marT="50550" marB="505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506">
                <a:tc>
                  <a:txBody>
                    <a:bodyPr/>
                    <a:lstStyle/>
                    <a:p>
                      <a:pPr marL="176213" indent="-17621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u-E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8. Ebaluazioa </a:t>
                      </a:r>
                      <a:r>
                        <a:rPr lang="eu-E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autoerregulaziorako</a:t>
                      </a:r>
                      <a:r>
                        <a:rPr lang="eu-E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u-E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tresna</a:t>
                      </a:r>
                    </a:p>
                  </a:txBody>
                  <a:tcPr marL="46662" marR="46662" marT="50550" marB="505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u-E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Ebaluazio </a:t>
                      </a:r>
                      <a:r>
                        <a:rPr lang="eu-ES" sz="1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indibidualizatua</a:t>
                      </a:r>
                      <a:r>
                        <a:rPr lang="eu-E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, </a:t>
                      </a:r>
                      <a:r>
                        <a:rPr lang="eu-ES" sz="1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jarraia</a:t>
                      </a:r>
                      <a:r>
                        <a:rPr lang="eu-E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 eta hezitzailea, feedbackean eta harreman </a:t>
                      </a:r>
                      <a:r>
                        <a:rPr lang="eu-ES" sz="1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dialogikoan</a:t>
                      </a:r>
                      <a:r>
                        <a:rPr lang="eu-E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 oinarritua; norberaren ikaskuntza-prozesuen garapenera helburu. 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"/>
                      </a:endParaRPr>
                    </a:p>
                  </a:txBody>
                  <a:tcPr marL="46662" marR="46662" marT="50550" marB="505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0" y="660355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Hezkuntza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Teknologikoa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| </a:t>
            </a:r>
            <a:r>
              <a:rPr lang="es-ES" sz="11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IDEO 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2018  |  </a:t>
            </a:r>
            <a:r>
              <a:rPr lang="eu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Aitziber </a:t>
            </a:r>
            <a:r>
              <a:rPr lang="eu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Sarobe</a:t>
            </a:r>
            <a:r>
              <a:rPr lang="eu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Egiguren</a:t>
            </a:r>
            <a:r>
              <a:rPr lang="eu-ES" sz="11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|  </a:t>
            </a:r>
            <a:r>
              <a:rPr lang="eu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asarobe@mondragon.edu</a:t>
            </a:r>
            <a:endParaRPr lang="eu-ES" sz="11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3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>
          <a:xfrm>
            <a:off x="13891" y="6468575"/>
            <a:ext cx="93057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Hezkuntza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Teknologikoa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| </a:t>
            </a:r>
            <a:r>
              <a:rPr lang="es-ES" sz="11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IDEO I 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2018  |  </a:t>
            </a:r>
            <a:r>
              <a:rPr lang="eu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Aitziber </a:t>
            </a:r>
            <a:r>
              <a:rPr lang="eu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Sarobe</a:t>
            </a:r>
            <a:r>
              <a:rPr lang="eu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Egiguren</a:t>
            </a:r>
            <a:r>
              <a:rPr lang="eu-ES" sz="11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|  </a:t>
            </a:r>
            <a:r>
              <a:rPr lang="eu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asarobe@mondragon.edu</a:t>
            </a:r>
            <a:endParaRPr lang="eu-ES" sz="11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571651331"/>
              </p:ext>
            </p:extLst>
          </p:nvPr>
        </p:nvGraphicFramePr>
        <p:xfrm>
          <a:off x="3203848" y="1196752"/>
          <a:ext cx="547260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contenido"/>
          <p:cNvSpPr>
            <a:spLocks noGrp="1"/>
          </p:cNvSpPr>
          <p:nvPr>
            <p:ph sz="quarter" idx="17"/>
          </p:nvPr>
        </p:nvSpPr>
        <p:spPr>
          <a:xfrm>
            <a:off x="367872" y="719724"/>
            <a:ext cx="8363272" cy="5611726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STE(A)M  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          ZTIMS</a:t>
            </a:r>
            <a:endParaRPr lang="es-ES" dirty="0"/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66946547"/>
              </p:ext>
            </p:extLst>
          </p:nvPr>
        </p:nvGraphicFramePr>
        <p:xfrm>
          <a:off x="179512" y="2924944"/>
          <a:ext cx="2903984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8 Flecha derecha"/>
          <p:cNvSpPr/>
          <p:nvPr/>
        </p:nvSpPr>
        <p:spPr>
          <a:xfrm rot="1742130">
            <a:off x="2477960" y="4872681"/>
            <a:ext cx="1080120" cy="31836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Flecha doblada hacia arriba"/>
          <p:cNvSpPr/>
          <p:nvPr/>
        </p:nvSpPr>
        <p:spPr>
          <a:xfrm rot="5400000">
            <a:off x="1252116" y="1024249"/>
            <a:ext cx="396043" cy="813060"/>
          </a:xfrm>
          <a:prstGeom prst="bentUpArrow">
            <a:avLst>
              <a:gd name="adj1" fmla="val 25000"/>
              <a:gd name="adj2" fmla="val 27520"/>
              <a:gd name="adj3" fmla="val 25000"/>
            </a:avLst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653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sz="quarter" idx="17"/>
          </p:nvPr>
        </p:nvSpPr>
        <p:spPr>
          <a:xfrm>
            <a:off x="468923" y="723900"/>
            <a:ext cx="7501231" cy="5259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ZTIHM-</a:t>
            </a:r>
            <a:r>
              <a:rPr lang="es-ES" dirty="0" err="1" smtClean="0"/>
              <a:t>proiektuen</a:t>
            </a:r>
            <a:r>
              <a:rPr lang="es-ES" dirty="0" smtClean="0"/>
              <a:t> </a:t>
            </a:r>
            <a:r>
              <a:rPr lang="es-ES" dirty="0" err="1" smtClean="0"/>
              <a:t>izaera</a:t>
            </a:r>
            <a:endParaRPr lang="es-E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00" t="51350"/>
          <a:stretch/>
        </p:blipFill>
        <p:spPr>
          <a:xfrm>
            <a:off x="790330" y="1907401"/>
            <a:ext cx="1259091" cy="1316011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84971" y="3407190"/>
            <a:ext cx="2358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5">
                    <a:lumMod val="25000"/>
                  </a:schemeClr>
                </a:solidFill>
              </a:rPr>
              <a:t>ZIENTZIA GUZTIENTZAT</a:t>
            </a:r>
            <a:endParaRPr lang="en-GB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627784" y="3407190"/>
            <a:ext cx="179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5">
                    <a:lumMod val="25000"/>
                  </a:schemeClr>
                </a:solidFill>
              </a:rPr>
              <a:t>SOSTENGARRITASUNA</a:t>
            </a:r>
            <a:endParaRPr lang="en-GB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41" y="1863584"/>
            <a:ext cx="1315035" cy="142462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49"/>
          <a:stretch/>
        </p:blipFill>
        <p:spPr>
          <a:xfrm>
            <a:off x="5277190" y="2045076"/>
            <a:ext cx="1082800" cy="1219023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4683955" y="3402717"/>
            <a:ext cx="1978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5">
                    <a:lumMod val="25000"/>
                  </a:schemeClr>
                </a:solidFill>
              </a:rPr>
              <a:t>DIZIPLINARTEKOTASUNA</a:t>
            </a:r>
            <a:endParaRPr lang="en-GB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22" y="1817747"/>
            <a:ext cx="1380293" cy="1495317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6724559" y="3402717"/>
            <a:ext cx="1978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5">
                    <a:lumMod val="25000"/>
                  </a:schemeClr>
                </a:solidFill>
              </a:rPr>
              <a:t>ERRONKA</a:t>
            </a:r>
            <a:endParaRPr lang="en-GB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81" y="4199034"/>
            <a:ext cx="1439291" cy="1559232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536661" y="5530684"/>
            <a:ext cx="1978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5">
                    <a:lumMod val="25000"/>
                  </a:schemeClr>
                </a:solidFill>
              </a:rPr>
              <a:t>LANKIDETZA</a:t>
            </a:r>
            <a:endParaRPr lang="en-GB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5" t="8088" r="74134" b="74863"/>
          <a:stretch/>
        </p:blipFill>
        <p:spPr>
          <a:xfrm>
            <a:off x="3009012" y="3938850"/>
            <a:ext cx="1410138" cy="1547487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2762489" y="5530684"/>
            <a:ext cx="1978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5">
                    <a:lumMod val="25000"/>
                  </a:schemeClr>
                </a:solidFill>
              </a:rPr>
              <a:t>IKERKETA</a:t>
            </a:r>
            <a:endParaRPr lang="en-GB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4639978" y="5577448"/>
            <a:ext cx="1978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5">
                    <a:lumMod val="25000"/>
                  </a:schemeClr>
                </a:solidFill>
              </a:rPr>
              <a:t>LEARNING BY DOING</a:t>
            </a:r>
            <a:endParaRPr lang="en-GB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9012" y="3989381"/>
            <a:ext cx="1657311" cy="1439926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6779391" y="5539022"/>
            <a:ext cx="1978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5">
                    <a:lumMod val="25000"/>
                  </a:schemeClr>
                </a:solidFill>
              </a:rPr>
              <a:t>EBALUAZIO FORMATIBOA</a:t>
            </a:r>
            <a:endParaRPr lang="en-GB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82193" y="4223877"/>
            <a:ext cx="1248508" cy="1104900"/>
          </a:xfrm>
          <a:prstGeom prst="rect">
            <a:avLst/>
          </a:prstGeom>
        </p:spPr>
      </p:pic>
      <p:sp>
        <p:nvSpPr>
          <p:cNvPr id="28" name="CuadroTexto 4"/>
          <p:cNvSpPr txBox="1"/>
          <p:nvPr/>
        </p:nvSpPr>
        <p:spPr>
          <a:xfrm>
            <a:off x="0" y="660355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Hezkuntza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Teknologikoa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| </a:t>
            </a:r>
            <a:r>
              <a:rPr lang="es-ES" sz="11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IDEO 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2018  |  </a:t>
            </a:r>
            <a:r>
              <a:rPr lang="eu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Aitziber </a:t>
            </a:r>
            <a:r>
              <a:rPr lang="eu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Sarobe</a:t>
            </a:r>
            <a:r>
              <a:rPr lang="eu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Egiguren</a:t>
            </a:r>
            <a:r>
              <a:rPr lang="eu-ES" sz="11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|  </a:t>
            </a:r>
            <a:r>
              <a:rPr lang="eu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asarobe@mondragon.edu</a:t>
            </a:r>
            <a:endParaRPr lang="eu-ES" sz="11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56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4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9"/>
          </p:nvPr>
        </p:nvSpPr>
        <p:spPr>
          <a:xfrm>
            <a:off x="2123728" y="2708920"/>
            <a:ext cx="4210232" cy="1807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 smtClean="0">
                <a:latin typeface="+mn-lt"/>
              </a:rPr>
              <a:t>STEA(A)M-</a:t>
            </a:r>
            <a:r>
              <a:rPr lang="es-ES_tradnl" dirty="0" err="1" smtClean="0">
                <a:latin typeface="+mn-lt"/>
              </a:rPr>
              <a:t>Hezkuntza</a:t>
            </a:r>
            <a:r>
              <a:rPr lang="es-ES_tradnl" dirty="0" smtClean="0">
                <a:latin typeface="+mn-lt"/>
              </a:rPr>
              <a:t> </a:t>
            </a:r>
            <a:endParaRPr lang="es-ES_tradnl" dirty="0">
              <a:latin typeface="+mn-lt"/>
            </a:endParaRPr>
          </a:p>
          <a:p>
            <a:pPr marL="457200" lvl="1" indent="0">
              <a:buNone/>
            </a:pPr>
            <a:r>
              <a:rPr lang="es-ES_tradnl" dirty="0" err="1" smtClean="0">
                <a:latin typeface="+mn-lt"/>
              </a:rPr>
              <a:t>Berrikuntzarako</a:t>
            </a:r>
            <a:r>
              <a:rPr lang="es-ES_tradnl" dirty="0" smtClean="0">
                <a:latin typeface="+mn-lt"/>
              </a:rPr>
              <a:t> </a:t>
            </a:r>
            <a:r>
              <a:rPr lang="es-ES_tradnl" dirty="0" err="1" smtClean="0">
                <a:latin typeface="+mn-lt"/>
              </a:rPr>
              <a:t>bidea</a:t>
            </a:r>
            <a:r>
              <a:rPr lang="es-ES_tradnl" dirty="0" smtClean="0">
                <a:latin typeface="+mn-lt"/>
              </a:rPr>
              <a:t>?</a:t>
            </a:r>
            <a:endParaRPr lang="es-ES_tradnl" dirty="0">
              <a:latin typeface="+mn-lt"/>
            </a:endParaRPr>
          </a:p>
          <a:p>
            <a:endParaRPr lang="es-ES_tradnl" dirty="0"/>
          </a:p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0" y="660355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Hezkuntza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Teknologikoa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| </a:t>
            </a:r>
            <a:r>
              <a:rPr lang="es-ES" sz="11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IDEO I 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2018  |  </a:t>
            </a:r>
            <a:r>
              <a:rPr lang="eu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Aitziber </a:t>
            </a:r>
            <a:r>
              <a:rPr lang="eu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Sarobe</a:t>
            </a:r>
            <a:r>
              <a:rPr lang="eu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Egiguren</a:t>
            </a:r>
            <a:r>
              <a:rPr lang="eu-ES" sz="11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|  </a:t>
            </a:r>
            <a:r>
              <a:rPr lang="eu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asarobe@mondragon.edu</a:t>
            </a:r>
            <a:endParaRPr lang="eu-ES" sz="11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037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ES" sz="2400" dirty="0" err="1" smtClean="0"/>
              <a:t>EuroSTEAM</a:t>
            </a:r>
            <a:r>
              <a:rPr lang="es-ES" sz="2400" dirty="0" smtClean="0"/>
              <a:t> </a:t>
            </a:r>
            <a:r>
              <a:rPr lang="es-ES" sz="2400" dirty="0" err="1" smtClean="0"/>
              <a:t>proiektua</a:t>
            </a:r>
            <a:endParaRPr lang="es-ES" sz="2400" dirty="0"/>
          </a:p>
          <a:p>
            <a:pPr lvl="1"/>
            <a:r>
              <a:rPr lang="es-ES" sz="1200" dirty="0" err="1" smtClean="0"/>
              <a:t>Helburuak</a:t>
            </a:r>
            <a:endParaRPr lang="es-ES" sz="1200" dirty="0"/>
          </a:p>
          <a:p>
            <a:pPr lvl="1"/>
            <a:r>
              <a:rPr lang="es-ES" sz="1200" dirty="0" err="1" smtClean="0"/>
              <a:t>Markoa</a:t>
            </a:r>
            <a:endParaRPr lang="es-ES" sz="1200" dirty="0"/>
          </a:p>
          <a:p>
            <a:pPr lvl="1"/>
            <a:r>
              <a:rPr lang="es-ES" sz="1200" dirty="0" err="1" smtClean="0"/>
              <a:t>Prozesua</a:t>
            </a:r>
            <a:endParaRPr lang="es-ES" sz="1200" dirty="0"/>
          </a:p>
          <a:p>
            <a:r>
              <a:rPr lang="es-ES" sz="2400" dirty="0" smtClean="0"/>
              <a:t>Lizardi </a:t>
            </a:r>
            <a:r>
              <a:rPr lang="es-ES" sz="2400" dirty="0" err="1" smtClean="0"/>
              <a:t>institutuan</a:t>
            </a:r>
            <a:endParaRPr lang="es-ES" sz="2400" dirty="0"/>
          </a:p>
          <a:p>
            <a:pPr lvl="1"/>
            <a:r>
              <a:rPr lang="es-ES" sz="1200" dirty="0" err="1" smtClean="0"/>
              <a:t>Prozesua</a:t>
            </a:r>
            <a:endParaRPr lang="es-ES" sz="1200" dirty="0"/>
          </a:p>
          <a:p>
            <a:pPr lvl="1"/>
            <a:r>
              <a:rPr lang="es-ES" sz="1200" dirty="0" err="1" smtClean="0"/>
              <a:t>Bizipenak</a:t>
            </a:r>
            <a:endParaRPr lang="es-ES" sz="1200" dirty="0"/>
          </a:p>
          <a:p>
            <a:pPr lvl="1"/>
            <a:r>
              <a:rPr lang="es-ES" sz="1200" dirty="0" err="1" smtClean="0"/>
              <a:t>Ondorioak</a:t>
            </a:r>
            <a:endParaRPr lang="es-ES" sz="1200" dirty="0"/>
          </a:p>
          <a:p>
            <a:r>
              <a:rPr lang="es-ES" sz="2400" dirty="0" smtClean="0"/>
              <a:t>STEM-</a:t>
            </a:r>
            <a:r>
              <a:rPr lang="es-ES" sz="2400" dirty="0" err="1" smtClean="0"/>
              <a:t>Hezkuntza</a:t>
            </a:r>
            <a:r>
              <a:rPr lang="es-ES" sz="2400" dirty="0" smtClean="0"/>
              <a:t>:</a:t>
            </a:r>
            <a:endParaRPr lang="es-ES" sz="2400" dirty="0"/>
          </a:p>
          <a:p>
            <a:pPr lvl="1"/>
            <a:r>
              <a:rPr lang="es-ES" sz="1200" dirty="0" err="1" smtClean="0"/>
              <a:t>HUHEZIn</a:t>
            </a:r>
            <a:endParaRPr lang="es-ES" sz="1200" dirty="0" smtClean="0"/>
          </a:p>
          <a:p>
            <a:pPr lvl="1"/>
            <a:r>
              <a:rPr lang="es-ES" sz="1200" dirty="0" err="1" smtClean="0"/>
              <a:t>DBHn</a:t>
            </a:r>
            <a:endParaRPr lang="es-ES" sz="1200" dirty="0" smtClean="0"/>
          </a:p>
          <a:p>
            <a:pPr lvl="1"/>
            <a:r>
              <a:rPr lang="es-ES" sz="1200" dirty="0" err="1" smtClean="0"/>
              <a:t>LHnn</a:t>
            </a:r>
            <a:endParaRPr lang="es-ES" sz="1200" dirty="0"/>
          </a:p>
          <a:p>
            <a:r>
              <a:rPr lang="es-ES" sz="2000" dirty="0" smtClean="0"/>
              <a:t>STEM-</a:t>
            </a:r>
            <a:r>
              <a:rPr lang="es-ES" sz="2000" dirty="0" err="1" smtClean="0"/>
              <a:t>hezkuntza</a:t>
            </a:r>
            <a:r>
              <a:rPr lang="es-ES" sz="2000" dirty="0" smtClean="0"/>
              <a:t> </a:t>
            </a:r>
            <a:r>
              <a:rPr lang="es-ES" sz="2000" dirty="0" err="1" smtClean="0"/>
              <a:t>berrikuntzarako</a:t>
            </a:r>
            <a:r>
              <a:rPr lang="es-ES" sz="2000" dirty="0" smtClean="0"/>
              <a:t> </a:t>
            </a:r>
            <a:r>
              <a:rPr lang="es-ES" sz="2000" dirty="0" err="1" smtClean="0"/>
              <a:t>aukera</a:t>
            </a:r>
            <a:r>
              <a:rPr lang="es-ES" sz="2000" dirty="0" smtClean="0"/>
              <a:t>?</a:t>
            </a:r>
            <a:endParaRPr lang="es-ES" sz="2000" dirty="0"/>
          </a:p>
          <a:p>
            <a:r>
              <a:rPr lang="es-ES" sz="2400" dirty="0" err="1" smtClean="0"/>
              <a:t>Azken</a:t>
            </a:r>
            <a:r>
              <a:rPr lang="es-ES" sz="2400" dirty="0" smtClean="0"/>
              <a:t> </a:t>
            </a:r>
            <a:r>
              <a:rPr lang="es-ES" sz="2400" dirty="0" err="1" smtClean="0"/>
              <a:t>gogetak</a:t>
            </a:r>
            <a:r>
              <a:rPr lang="es-ES" sz="2400" dirty="0" smtClean="0"/>
              <a:t> </a:t>
            </a:r>
          </a:p>
          <a:p>
            <a:pPr lvl="1"/>
            <a:r>
              <a:rPr lang="es-ES" sz="1200" dirty="0" err="1" smtClean="0"/>
              <a:t>Gutxieneko</a:t>
            </a:r>
            <a:r>
              <a:rPr lang="es-ES" sz="1200" dirty="0" smtClean="0"/>
              <a:t> </a:t>
            </a:r>
            <a:r>
              <a:rPr lang="es-ES" sz="1200" dirty="0" err="1" smtClean="0"/>
              <a:t>baldintzak</a:t>
            </a:r>
            <a:r>
              <a:rPr lang="es-ES" sz="1200" dirty="0" smtClean="0"/>
              <a:t> …</a:t>
            </a:r>
          </a:p>
          <a:p>
            <a:pPr lvl="1"/>
            <a:endParaRPr lang="es-ES" sz="1200" dirty="0"/>
          </a:p>
          <a:p>
            <a:pPr lvl="1"/>
            <a:endParaRPr lang="es-ES" sz="1200" dirty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CuadroTexto 4"/>
          <p:cNvSpPr txBox="1"/>
          <p:nvPr/>
        </p:nvSpPr>
        <p:spPr>
          <a:xfrm>
            <a:off x="0" y="660355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Hezkuntza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Teknologikoa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|  IDEO 2018  |  </a:t>
            </a:r>
            <a:r>
              <a:rPr lang="eu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Aitziber </a:t>
            </a:r>
            <a:r>
              <a:rPr lang="eu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Sarobe</a:t>
            </a:r>
            <a:r>
              <a:rPr lang="eu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Egiguren</a:t>
            </a:r>
            <a:r>
              <a:rPr lang="eu-ES" sz="11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|  </a:t>
            </a:r>
            <a:r>
              <a:rPr lang="eu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asarobe@mondragon.edu</a:t>
            </a:r>
            <a:endParaRPr lang="eu-ES" sz="11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116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7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sz="3200" dirty="0" smtClean="0">
                <a:solidFill>
                  <a:srgbClr val="FF0000"/>
                </a:solidFill>
              </a:rPr>
              <a:t>PROIEKTU ESANGURATSUAK DISEINATZEA EZ DA NAHIKOA!!!</a:t>
            </a:r>
          </a:p>
          <a:p>
            <a:pPr marL="457200" lvl="3" indent="0" algn="ctr">
              <a:spcAft>
                <a:spcPts val="600"/>
              </a:spcAft>
              <a:buNone/>
            </a:pPr>
            <a:endParaRPr lang="en-US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43012" lvl="3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Nola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ulertzen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ditugu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irakasleok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ikaste-irakaste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prozesuak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Zeintzuk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dira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gure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jardunarekiko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ditugun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kontzepzioak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43012" lvl="3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Zertan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eragin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dezake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ZTIHMS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markoak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horretan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243012" lvl="3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Nola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eragin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dezake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hezkuntza-marko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honek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euren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egitekoan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43012" lvl="3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Nolako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formazioa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dira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jasotzen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irakasleak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norabide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honetan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43012" lvl="3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  <a:p>
            <a:pPr marL="0" indent="0" algn="ctr">
              <a:buNone/>
            </a:pPr>
            <a:endParaRPr lang="es-ES" dirty="0"/>
          </a:p>
          <a:p>
            <a:pPr marL="0" indent="0">
              <a:buNone/>
            </a:pPr>
            <a:endParaRPr lang="es-ES" sz="1800" dirty="0"/>
          </a:p>
        </p:txBody>
      </p:sp>
      <p:sp>
        <p:nvSpPr>
          <p:cNvPr id="3" name="CuadroTexto 4"/>
          <p:cNvSpPr txBox="1"/>
          <p:nvPr/>
        </p:nvSpPr>
        <p:spPr>
          <a:xfrm>
            <a:off x="0" y="660355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Hezkuntza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Teknologikoa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| </a:t>
            </a:r>
            <a:r>
              <a:rPr lang="es-ES" sz="11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IDEO 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2018  |  </a:t>
            </a:r>
            <a:r>
              <a:rPr lang="eu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Aitziber </a:t>
            </a:r>
            <a:r>
              <a:rPr lang="eu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Sarobe</a:t>
            </a:r>
            <a:r>
              <a:rPr lang="eu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Egiguren</a:t>
            </a:r>
            <a:r>
              <a:rPr lang="eu-ES" sz="11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|  </a:t>
            </a:r>
            <a:r>
              <a:rPr lang="eu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asarobe@mondragon.edu</a:t>
            </a:r>
            <a:endParaRPr lang="eu-ES" sz="11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567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7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 smtClean="0"/>
              <a:t>HAINBAT GAKO …</a:t>
            </a:r>
            <a:endParaRPr lang="es-ES" dirty="0"/>
          </a:p>
          <a:p>
            <a:pPr marL="0" indent="0" algn="ctr">
              <a:buNone/>
            </a:pPr>
            <a:endParaRPr lang="es-ES" dirty="0" smtClean="0"/>
          </a:p>
          <a:p>
            <a:pPr marL="742950" lvl="3" indent="-285750" algn="ctr">
              <a:spcAft>
                <a:spcPts val="600"/>
              </a:spcAft>
              <a:buFontTx/>
              <a:buChar char="-"/>
            </a:pPr>
            <a:endParaRPr lang="en-US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6325" lvl="3" indent="-354013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EDUKIEN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markotik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KONPETENTZIEN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markora</a:t>
            </a:r>
            <a:endParaRPr lang="en-US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6325" lvl="3" indent="-354013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Kurrikuluaren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berrirakurketa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PARTEKATUA </a:t>
            </a:r>
          </a:p>
          <a:p>
            <a:pPr marL="1076325" lvl="3" indent="-354013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Irakaleen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profila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formazioa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arloan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ESPEZIALISTAK)</a:t>
            </a:r>
          </a:p>
          <a:p>
            <a:pPr marL="1076325" lvl="3" indent="-354013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Irakasleen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egiteko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modua</a:t>
            </a:r>
            <a:endParaRPr lang="en-US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6325" lvl="3" indent="-354013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Ikasteteen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antolaketa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egiturak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ordutegiak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…)</a:t>
            </a:r>
          </a:p>
          <a:p>
            <a:pPr marL="1076325" lvl="3" indent="-354013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6325" lvl="3" indent="-354013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Administrazioaren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eskakizunak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EBALUAZIOA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6325" lvl="3" indent="-354013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  <a:p>
            <a:pPr marL="0" indent="0" algn="ctr">
              <a:buNone/>
            </a:pPr>
            <a:endParaRPr lang="es-ES" dirty="0"/>
          </a:p>
          <a:p>
            <a:pPr marL="0" indent="0">
              <a:buNone/>
            </a:pPr>
            <a:endParaRPr lang="es-ES" sz="1800" dirty="0"/>
          </a:p>
        </p:txBody>
      </p:sp>
      <p:sp>
        <p:nvSpPr>
          <p:cNvPr id="3" name="CuadroTexto 4"/>
          <p:cNvSpPr txBox="1"/>
          <p:nvPr/>
        </p:nvSpPr>
        <p:spPr>
          <a:xfrm>
            <a:off x="0" y="660355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Hezkuntza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Teknologikoa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| </a:t>
            </a:r>
            <a:r>
              <a:rPr lang="es-ES" sz="11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IDEO 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2018  |  </a:t>
            </a:r>
            <a:r>
              <a:rPr lang="eu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Aitziber </a:t>
            </a:r>
            <a:r>
              <a:rPr lang="eu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Sarobe</a:t>
            </a:r>
            <a:r>
              <a:rPr lang="eu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Egiguren</a:t>
            </a:r>
            <a:r>
              <a:rPr lang="eu-ES" sz="11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|  </a:t>
            </a:r>
            <a:r>
              <a:rPr lang="eu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asarobe@mondragon.edu</a:t>
            </a:r>
            <a:endParaRPr lang="eu-ES" sz="11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857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5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9"/>
          </p:nvPr>
        </p:nvSpPr>
        <p:spPr>
          <a:xfrm>
            <a:off x="2305984" y="2707140"/>
            <a:ext cx="3923994" cy="1807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 err="1" smtClean="0">
                <a:latin typeface="+mn-lt"/>
              </a:rPr>
              <a:t>Azken</a:t>
            </a:r>
            <a:r>
              <a:rPr lang="es-ES_tradnl" dirty="0" smtClean="0">
                <a:latin typeface="+mn-lt"/>
              </a:rPr>
              <a:t> </a:t>
            </a:r>
            <a:r>
              <a:rPr lang="es-ES_tradnl" dirty="0" err="1" smtClean="0">
                <a:latin typeface="+mn-lt"/>
              </a:rPr>
              <a:t>gogoetak</a:t>
            </a:r>
            <a:endParaRPr lang="es-ES_tradnl" dirty="0">
              <a:latin typeface="+mn-lt"/>
            </a:endParaRPr>
          </a:p>
          <a:p>
            <a:pPr marL="457200" lvl="1" indent="0">
              <a:buNone/>
            </a:pPr>
            <a:r>
              <a:rPr lang="es-ES_tradnl" dirty="0" err="1" smtClean="0">
                <a:latin typeface="+mn-lt"/>
              </a:rPr>
              <a:t>Gutxieneko</a:t>
            </a:r>
            <a:r>
              <a:rPr lang="es-ES_tradnl" dirty="0" smtClean="0">
                <a:latin typeface="+mn-lt"/>
              </a:rPr>
              <a:t> </a:t>
            </a:r>
            <a:r>
              <a:rPr lang="es-ES_tradnl" dirty="0" err="1" smtClean="0">
                <a:latin typeface="+mn-lt"/>
              </a:rPr>
              <a:t>baldintzak</a:t>
            </a:r>
            <a:r>
              <a:rPr lang="es-ES_tradnl" dirty="0" smtClean="0">
                <a:latin typeface="+mn-lt"/>
              </a:rPr>
              <a:t> …</a:t>
            </a:r>
            <a:endParaRPr lang="es-ES_tradnl" dirty="0">
              <a:latin typeface="+mn-lt"/>
            </a:endParaRPr>
          </a:p>
          <a:p>
            <a:endParaRPr lang="es-ES_tradnl" dirty="0"/>
          </a:p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0" y="660355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Hezkuntza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Teknologikoa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| </a:t>
            </a:r>
            <a:r>
              <a:rPr lang="es-ES" sz="11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IDEO 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2018  |  </a:t>
            </a:r>
            <a:r>
              <a:rPr lang="eu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Aitziber </a:t>
            </a:r>
            <a:r>
              <a:rPr lang="eu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Sarobe</a:t>
            </a:r>
            <a:r>
              <a:rPr lang="eu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Egiguren</a:t>
            </a:r>
            <a:r>
              <a:rPr lang="eu-ES" sz="11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|  </a:t>
            </a:r>
            <a:r>
              <a:rPr lang="eu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asarobe@mondragon.edu</a:t>
            </a:r>
            <a:endParaRPr lang="eu-ES" sz="11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15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ES" dirty="0" smtClean="0"/>
          </a:p>
          <a:p>
            <a:pPr marL="1076325" lvl="3" indent="-354013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Hezkuntza-marko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HEZKUNTZA-BERRIKUNTZARAKO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baliagarria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izango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ikastetxeetako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KULTURAN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eragiten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duen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einean</a:t>
            </a:r>
            <a:endParaRPr lang="en-US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6325" lvl="3" indent="-354013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6325" lvl="3" indent="-354013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Berrikuntza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tokian-tokian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gauzatu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behar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da: IRAKASLE KOLEKTIBOAN EGONKORTASUNA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bermatu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behar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</a:t>
            </a:r>
          </a:p>
          <a:p>
            <a:pPr marL="1076325" lvl="3" indent="-354013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6325" lvl="3" indent="-354013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ADMINISTRAZIOAK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bidea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erraztu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behar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du: </a:t>
            </a:r>
            <a:endParaRPr lang="en-US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60675" lvl="4" indent="-354013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Antolaketa</a:t>
            </a:r>
            <a:r>
              <a:rPr lang="en-US" sz="20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ordutegiak</a:t>
            </a:r>
            <a:r>
              <a:rPr lang="en-US" sz="20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espazioak</a:t>
            </a:r>
            <a:r>
              <a:rPr lang="en-US" sz="20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…)</a:t>
            </a:r>
          </a:p>
          <a:p>
            <a:pPr marL="2860675" lvl="4" indent="-354013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EBALUAZIO-SISTEMA BERRIA</a:t>
            </a:r>
          </a:p>
          <a:p>
            <a:pPr marL="0" indent="0" algn="ctr">
              <a:buNone/>
            </a:pPr>
            <a:endParaRPr lang="es-ES" dirty="0"/>
          </a:p>
          <a:p>
            <a:pPr marL="0" indent="0">
              <a:buNone/>
            </a:pPr>
            <a:endParaRPr lang="es-ES" sz="1800" dirty="0"/>
          </a:p>
        </p:txBody>
      </p:sp>
      <p:sp>
        <p:nvSpPr>
          <p:cNvPr id="3" name="CuadroTexto 4"/>
          <p:cNvSpPr txBox="1"/>
          <p:nvPr/>
        </p:nvSpPr>
        <p:spPr>
          <a:xfrm>
            <a:off x="0" y="660355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Hezkuntza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Teknologikoa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|  HERNANI 2018  |  </a:t>
            </a:r>
            <a:r>
              <a:rPr lang="eu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Aitziber </a:t>
            </a:r>
            <a:r>
              <a:rPr lang="eu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Sarobe</a:t>
            </a:r>
            <a:r>
              <a:rPr lang="eu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Egiguren</a:t>
            </a:r>
            <a:r>
              <a:rPr lang="eu-ES" sz="11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|  </a:t>
            </a:r>
            <a:r>
              <a:rPr lang="eu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asarobe@mondragon.edu</a:t>
            </a:r>
            <a:endParaRPr lang="eu-ES" sz="11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28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quipo, Trabajo En Equipo, Motiva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796693"/>
            <a:ext cx="4896545" cy="195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sz="quarter" idx="17"/>
          </p:nvPr>
        </p:nvSpPr>
        <p:spPr>
          <a:xfrm>
            <a:off x="468923" y="723900"/>
            <a:ext cx="8217877" cy="56574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 smtClean="0"/>
              <a:t>EZIN DUGU ZAIN EGON …</a:t>
            </a:r>
            <a:endParaRPr lang="es-ES" dirty="0"/>
          </a:p>
          <a:p>
            <a:pPr marL="0" indent="0" algn="ctr">
              <a:buNone/>
            </a:pPr>
            <a:endParaRPr lang="es-ES" dirty="0" smtClean="0"/>
          </a:p>
          <a:p>
            <a:pPr marL="742950" lvl="3" indent="-285750" algn="ctr">
              <a:spcAft>
                <a:spcPts val="600"/>
              </a:spcAft>
              <a:buFontTx/>
              <a:buChar char="-"/>
            </a:pPr>
            <a:endParaRPr lang="en-US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312" lvl="3" indent="0">
              <a:spcAft>
                <a:spcPts val="600"/>
              </a:spcAft>
              <a:buNone/>
            </a:pPr>
            <a:endParaRPr lang="en-US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6325" lvl="3" indent="-354013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6325" lvl="3" indent="-354013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312" lvl="3" indent="0">
              <a:spcAft>
                <a:spcPts val="600"/>
              </a:spcAft>
              <a:buNone/>
            </a:pPr>
            <a:endParaRPr lang="en-US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312" lvl="3" indent="0" algn="r">
              <a:spcAft>
                <a:spcPts val="600"/>
              </a:spcAft>
              <a:buNone/>
            </a:pPr>
            <a:endParaRPr lang="en-US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312" lvl="3" indent="0" algn="r">
              <a:spcAft>
                <a:spcPts val="600"/>
              </a:spcAft>
              <a:buNone/>
            </a:pPr>
            <a:endParaRPr lang="en-US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312" lvl="3" indent="0" algn="r">
              <a:spcAft>
                <a:spcPts val="600"/>
              </a:spcAft>
              <a:buNone/>
            </a:pPr>
            <a:endParaRPr lang="en-US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312" lvl="3" indent="0" algn="r">
              <a:spcAft>
                <a:spcPts val="600"/>
              </a:spcAft>
              <a:buNone/>
            </a:pPr>
            <a:endParaRPr lang="en-US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312" lvl="3" indent="0" algn="r">
              <a:spcAft>
                <a:spcPts val="600"/>
              </a:spcAft>
              <a:buNone/>
            </a:pPr>
            <a:endParaRPr lang="en-US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312" lvl="3" indent="0" algn="r">
              <a:spcAft>
                <a:spcPts val="600"/>
              </a:spcAft>
              <a:buNone/>
            </a:pPr>
            <a:endParaRPr lang="en-US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312" lvl="3" indent="0" algn="r">
              <a:spcAft>
                <a:spcPts val="600"/>
              </a:spcAft>
              <a:buNone/>
            </a:pP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IRAKASLEAK AHALDUNTZEN: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Ezina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ekinez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egina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312" lvl="3" indent="0">
              <a:spcAft>
                <a:spcPts val="600"/>
              </a:spcAft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ES" dirty="0"/>
          </a:p>
          <a:p>
            <a:pPr marL="0" indent="0">
              <a:buNone/>
            </a:pPr>
            <a:endParaRPr lang="es-ES" sz="1800" dirty="0"/>
          </a:p>
        </p:txBody>
      </p:sp>
      <p:sp>
        <p:nvSpPr>
          <p:cNvPr id="3" name="CuadroTexto 4"/>
          <p:cNvSpPr txBox="1"/>
          <p:nvPr/>
        </p:nvSpPr>
        <p:spPr>
          <a:xfrm>
            <a:off x="0" y="660355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Hezkuntza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Teknologikoa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| </a:t>
            </a:r>
            <a:r>
              <a:rPr lang="es-ES" sz="11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IDEO 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2018  |  </a:t>
            </a:r>
            <a:r>
              <a:rPr lang="eu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Aitziber </a:t>
            </a:r>
            <a:r>
              <a:rPr lang="eu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Sarobe</a:t>
            </a:r>
            <a:r>
              <a:rPr lang="eu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Egiguren</a:t>
            </a:r>
            <a:r>
              <a:rPr lang="eu-ES" sz="11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|  </a:t>
            </a:r>
            <a:r>
              <a:rPr lang="eu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asarobe@mondragon.edu</a:t>
            </a:r>
            <a:endParaRPr lang="eu-ES" sz="11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8" name="Picture 4" descr="Smiley Reír Gracioso Alegre Colorido 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0" y="1491335"/>
            <a:ext cx="2214707" cy="202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s Manos, Fondo, Negro, Colorido, Comunicació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234" y="3212976"/>
            <a:ext cx="2190189" cy="154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loj Tiempo Artes Engranajes Azul Forma 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74156"/>
            <a:ext cx="2607995" cy="184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443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quarter" idx="17"/>
          </p:nvPr>
        </p:nvSpPr>
        <p:spPr>
          <a:xfrm>
            <a:off x="406938" y="4848607"/>
            <a:ext cx="2508878" cy="102866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s-ES" dirty="0" smtClean="0"/>
              <a:t>Aitziber </a:t>
            </a:r>
            <a:r>
              <a:rPr lang="es-ES" dirty="0" err="1" smtClean="0"/>
              <a:t>Sarobe</a:t>
            </a:r>
            <a:r>
              <a:rPr lang="es-ES" dirty="0" smtClean="0"/>
              <a:t> </a:t>
            </a:r>
            <a:r>
              <a:rPr lang="es-ES" dirty="0" err="1" smtClean="0"/>
              <a:t>Egiguren</a:t>
            </a:r>
            <a:r>
              <a:rPr lang="es-ES" dirty="0" smtClean="0"/>
              <a:t>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s-ES" b="0" dirty="0" smtClean="0"/>
              <a:t>asarobe@mondragon.edu</a:t>
            </a:r>
            <a:endParaRPr lang="es-ES" b="0" dirty="0"/>
          </a:p>
          <a:p>
            <a:pPr lvl="2" algn="r">
              <a:spcBef>
                <a:spcPts val="0"/>
              </a:spcBef>
            </a:pPr>
            <a:r>
              <a:rPr lang="es-ES" dirty="0" smtClean="0"/>
              <a:t>HUHEZI (MU)</a:t>
            </a:r>
            <a:endParaRPr lang="es-ES" dirty="0"/>
          </a:p>
          <a:p>
            <a:pPr lvl="2" algn="r">
              <a:spcBef>
                <a:spcPts val="0"/>
              </a:spcBef>
            </a:pPr>
            <a:r>
              <a:rPr lang="es-ES" dirty="0" err="1" smtClean="0"/>
              <a:t>Eskoriatza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6896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>
                <a:latin typeface="+mn-lt"/>
              </a:rPr>
              <a:t>1</a:t>
            </a:r>
            <a:endParaRPr lang="es-ES" dirty="0">
              <a:latin typeface="+mn-lt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 err="1" smtClean="0"/>
              <a:t>EuroSTEAM</a:t>
            </a:r>
            <a:r>
              <a:rPr lang="es-ES_tradnl" dirty="0" smtClean="0"/>
              <a:t> </a:t>
            </a:r>
            <a:endParaRPr lang="es-ES_tradnl" dirty="0"/>
          </a:p>
          <a:p>
            <a:pPr marL="457200" lvl="1" indent="0">
              <a:buNone/>
            </a:pPr>
            <a:r>
              <a:rPr lang="es-ES_tradnl" dirty="0" err="1" smtClean="0"/>
              <a:t>proiektua</a:t>
            </a:r>
            <a:endParaRPr lang="es-ES_tradnl" dirty="0"/>
          </a:p>
          <a:p>
            <a:endParaRPr lang="es-ES_tradnl" dirty="0"/>
          </a:p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0" y="660355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Hezkuntza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Teknologikoa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| </a:t>
            </a:r>
            <a:r>
              <a:rPr lang="es-ES" sz="11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IDEO 2018  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|  </a:t>
            </a:r>
            <a:r>
              <a:rPr lang="eu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Aitziber </a:t>
            </a:r>
            <a:r>
              <a:rPr lang="eu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Sarobe</a:t>
            </a:r>
            <a:r>
              <a:rPr lang="eu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Egiguren</a:t>
            </a:r>
            <a:r>
              <a:rPr lang="eu-ES" sz="11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|  </a:t>
            </a:r>
            <a:r>
              <a:rPr lang="eu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asarobe@mondragon.edu</a:t>
            </a:r>
            <a:endParaRPr lang="eu-ES" sz="11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982" y="188640"/>
            <a:ext cx="1758242" cy="78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78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err="1" smtClean="0"/>
              <a:t>Zer</a:t>
            </a:r>
            <a:r>
              <a:rPr lang="es-ES" dirty="0" smtClean="0"/>
              <a:t> da </a:t>
            </a:r>
            <a:r>
              <a:rPr lang="es-ES" dirty="0" err="1" smtClean="0"/>
              <a:t>EuroSTEAM</a:t>
            </a:r>
            <a:r>
              <a:rPr lang="es-ES" dirty="0" smtClean="0"/>
              <a:t>?</a:t>
            </a:r>
          </a:p>
          <a:p>
            <a:endParaRPr lang="es-ES" dirty="0" smtClean="0"/>
          </a:p>
          <a:p>
            <a:pPr marL="558800" lvl="3" indent="-285750" algn="just">
              <a:buFont typeface="Wingdings" panose="05000000000000000000" pitchFamily="2" charset="2"/>
              <a:buChar char="ü"/>
            </a:pPr>
            <a:r>
              <a:rPr lang="es-ES" sz="1800" dirty="0" err="1" smtClean="0"/>
              <a:t>Tokian</a:t>
            </a:r>
            <a:r>
              <a:rPr lang="es-ES" sz="1800" dirty="0" smtClean="0"/>
              <a:t> </a:t>
            </a:r>
            <a:r>
              <a:rPr lang="es-ES" sz="1800" dirty="0" err="1" smtClean="0"/>
              <a:t>tokiko</a:t>
            </a:r>
            <a:r>
              <a:rPr lang="es-ES" sz="1800" dirty="0" smtClean="0"/>
              <a:t> </a:t>
            </a:r>
            <a:r>
              <a:rPr lang="es-ES" sz="1800" dirty="0" err="1" smtClean="0"/>
              <a:t>diagnostikoa</a:t>
            </a:r>
            <a:endParaRPr lang="es-ES" sz="1800" dirty="0" smtClean="0"/>
          </a:p>
          <a:p>
            <a:pPr marL="558800" lvl="3" indent="-285750" algn="just">
              <a:buFont typeface="Wingdings" panose="05000000000000000000" pitchFamily="2" charset="2"/>
              <a:buChar char="ü"/>
            </a:pPr>
            <a:r>
              <a:rPr lang="es-ES" sz="1800" dirty="0" err="1" smtClean="0"/>
              <a:t>Marko</a:t>
            </a:r>
            <a:r>
              <a:rPr lang="es-ES" sz="1800" dirty="0" smtClean="0"/>
              <a:t> </a:t>
            </a:r>
            <a:r>
              <a:rPr lang="es-ES" sz="1800" dirty="0" err="1" smtClean="0"/>
              <a:t>teoriko</a:t>
            </a:r>
            <a:r>
              <a:rPr lang="es-ES" sz="1800" dirty="0" smtClean="0"/>
              <a:t> </a:t>
            </a:r>
            <a:r>
              <a:rPr lang="es-ES" sz="1800" dirty="0" err="1" smtClean="0"/>
              <a:t>partekatua</a:t>
            </a:r>
            <a:endParaRPr lang="es-ES" sz="1800" dirty="0" smtClean="0"/>
          </a:p>
          <a:p>
            <a:pPr marL="558800" lvl="3" indent="-285750" algn="just">
              <a:buFont typeface="Wingdings" panose="05000000000000000000" pitchFamily="2" charset="2"/>
              <a:buChar char="ü"/>
            </a:pPr>
            <a:r>
              <a:rPr lang="es-ES" sz="1800" dirty="0" err="1" smtClean="0"/>
              <a:t>Gaitasun</a:t>
            </a:r>
            <a:r>
              <a:rPr lang="es-ES" sz="1800" dirty="0" smtClean="0"/>
              <a:t> </a:t>
            </a:r>
            <a:r>
              <a:rPr lang="es-ES" sz="1800" dirty="0" err="1" smtClean="0"/>
              <a:t>zientifiko-teknologiko-matematikoak</a:t>
            </a:r>
            <a:r>
              <a:rPr lang="es-ES" sz="1800" dirty="0" smtClean="0"/>
              <a:t> </a:t>
            </a:r>
            <a:r>
              <a:rPr lang="es-ES" sz="1800" dirty="0" err="1" smtClean="0"/>
              <a:t>lantzeko</a:t>
            </a:r>
            <a:r>
              <a:rPr lang="es-ES" sz="1800" dirty="0" smtClean="0"/>
              <a:t> </a:t>
            </a:r>
            <a:r>
              <a:rPr lang="es-ES" sz="1800" dirty="0" err="1" smtClean="0"/>
              <a:t>materialak</a:t>
            </a:r>
            <a:endParaRPr lang="es-ES" sz="1800" dirty="0" smtClean="0"/>
          </a:p>
          <a:p>
            <a:pPr marL="558800" lvl="3" indent="-285750" algn="just">
              <a:buFont typeface="Wingdings" panose="05000000000000000000" pitchFamily="2" charset="2"/>
              <a:buChar char="ü"/>
            </a:pPr>
            <a:r>
              <a:rPr lang="es-ES" sz="1800" dirty="0" err="1" smtClean="0"/>
              <a:t>Bizipenak</a:t>
            </a:r>
            <a:r>
              <a:rPr lang="es-ES" sz="1800" dirty="0" smtClean="0"/>
              <a:t> </a:t>
            </a:r>
            <a:r>
              <a:rPr lang="es-ES" sz="1800" dirty="0" err="1" smtClean="0"/>
              <a:t>tokian-tokian</a:t>
            </a:r>
            <a:endParaRPr lang="es-ES" sz="1800" dirty="0" smtClean="0"/>
          </a:p>
          <a:p>
            <a:pPr marL="558800" lvl="3" indent="-285750" algn="just">
              <a:buFont typeface="Wingdings" panose="05000000000000000000" pitchFamily="2" charset="2"/>
              <a:buChar char="ü"/>
            </a:pPr>
            <a:r>
              <a:rPr lang="es-ES" sz="1800" dirty="0" err="1" smtClean="0"/>
              <a:t>Irakasleen</a:t>
            </a:r>
            <a:r>
              <a:rPr lang="es-ES" sz="1800" dirty="0" smtClean="0"/>
              <a:t> </a:t>
            </a:r>
            <a:r>
              <a:rPr lang="es-ES" sz="1800" dirty="0" err="1" smtClean="0"/>
              <a:t>formaziorako</a:t>
            </a:r>
            <a:r>
              <a:rPr lang="es-ES" sz="1800" dirty="0" smtClean="0"/>
              <a:t> </a:t>
            </a:r>
            <a:r>
              <a:rPr lang="es-ES" sz="1800" dirty="0" err="1" smtClean="0"/>
              <a:t>gida</a:t>
            </a:r>
            <a:endParaRPr lang="es-ES" sz="1800" dirty="0" smtClean="0"/>
          </a:p>
          <a:p>
            <a:pPr lvl="2" algn="just"/>
            <a:endParaRPr lang="es-ES" dirty="0" smtClean="0"/>
          </a:p>
          <a:p>
            <a:pPr marL="0" indent="0">
              <a:buNone/>
            </a:pPr>
            <a:r>
              <a:rPr lang="es-ES" dirty="0" err="1" smtClean="0"/>
              <a:t>Partnerrak</a:t>
            </a:r>
            <a:endParaRPr lang="es-ES" dirty="0"/>
          </a:p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32656"/>
            <a:ext cx="1758242" cy="787302"/>
          </a:xfrm>
          <a:prstGeom prst="rect">
            <a:avLst/>
          </a:prstGeom>
        </p:spPr>
      </p:pic>
      <p:sp>
        <p:nvSpPr>
          <p:cNvPr id="7" name="CuadroTexto 4"/>
          <p:cNvSpPr txBox="1"/>
          <p:nvPr/>
        </p:nvSpPr>
        <p:spPr>
          <a:xfrm>
            <a:off x="0" y="660355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Hezkuntza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Teknologikoa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| </a:t>
            </a:r>
            <a:r>
              <a:rPr lang="es-ES" sz="11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IDEO 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2018  |  </a:t>
            </a:r>
            <a:r>
              <a:rPr lang="eu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Aitziber </a:t>
            </a:r>
            <a:r>
              <a:rPr lang="eu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Sarobe</a:t>
            </a:r>
            <a:r>
              <a:rPr lang="eu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Egiguren</a:t>
            </a:r>
            <a:r>
              <a:rPr lang="eu-ES" sz="11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|  </a:t>
            </a:r>
            <a:r>
              <a:rPr lang="eu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asarobe@mondragon.edu</a:t>
            </a:r>
            <a:endParaRPr lang="eu-ES" sz="11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573445"/>
            <a:ext cx="1430788" cy="775010"/>
          </a:xfrm>
          <a:prstGeom prst="rect">
            <a:avLst/>
          </a:prstGeom>
        </p:spPr>
      </p:pic>
      <p:pic>
        <p:nvPicPr>
          <p:cNvPr id="1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106" y="5696000"/>
            <a:ext cx="1204532" cy="652455"/>
          </a:xfrm>
          <a:prstGeom prst="rect">
            <a:avLst/>
          </a:prstGeom>
        </p:spPr>
      </p:pic>
      <p:pic>
        <p:nvPicPr>
          <p:cNvPr id="1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331" y="5195990"/>
            <a:ext cx="1846199" cy="1000025"/>
          </a:xfrm>
          <a:prstGeom prst="rect">
            <a:avLst/>
          </a:prstGeom>
        </p:spPr>
      </p:pic>
      <p:pic>
        <p:nvPicPr>
          <p:cNvPr id="19" name="Imagen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813" y="4757338"/>
            <a:ext cx="1513732" cy="819938"/>
          </a:xfrm>
          <a:prstGeom prst="rect">
            <a:avLst/>
          </a:prstGeom>
        </p:spPr>
      </p:pic>
      <p:pic>
        <p:nvPicPr>
          <p:cNvPr id="20" name="Imagen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55" y="5461233"/>
            <a:ext cx="1429818" cy="774485"/>
          </a:xfrm>
          <a:prstGeom prst="rect">
            <a:avLst/>
          </a:prstGeom>
        </p:spPr>
      </p:pic>
      <p:pic>
        <p:nvPicPr>
          <p:cNvPr id="21" name="Imagen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688143"/>
            <a:ext cx="1343014" cy="727466"/>
          </a:xfrm>
          <a:prstGeom prst="rect">
            <a:avLst/>
          </a:prstGeom>
        </p:spPr>
      </p:pic>
      <p:pic>
        <p:nvPicPr>
          <p:cNvPr id="22" name="Imagen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365" y="4561082"/>
            <a:ext cx="1563180" cy="84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48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PROZESUA: </a:t>
            </a:r>
            <a:r>
              <a:rPr lang="es-ES" dirty="0" err="1" smtClean="0"/>
              <a:t>Zer</a:t>
            </a:r>
            <a:r>
              <a:rPr lang="es-ES" dirty="0" smtClean="0"/>
              <a:t> </a:t>
            </a:r>
            <a:r>
              <a:rPr lang="es-ES" dirty="0" err="1" smtClean="0"/>
              <a:t>egin</a:t>
            </a:r>
            <a:r>
              <a:rPr lang="es-ES" dirty="0" smtClean="0"/>
              <a:t> </a:t>
            </a:r>
            <a:r>
              <a:rPr lang="es-ES" dirty="0" err="1" smtClean="0"/>
              <a:t>dugun</a:t>
            </a:r>
            <a:endParaRPr lang="es-ES" dirty="0" smtClean="0"/>
          </a:p>
          <a:p>
            <a:pPr marL="0" lvl="3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s-ES" dirty="0"/>
          </a:p>
          <a:p>
            <a:endParaRPr lang="es-ES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727250399"/>
              </p:ext>
            </p:extLst>
          </p:nvPr>
        </p:nvGraphicFramePr>
        <p:xfrm>
          <a:off x="424577" y="1624066"/>
          <a:ext cx="830657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04664"/>
            <a:ext cx="1478672" cy="662117"/>
          </a:xfrm>
          <a:prstGeom prst="rect">
            <a:avLst/>
          </a:prstGeom>
        </p:spPr>
      </p:pic>
      <p:sp>
        <p:nvSpPr>
          <p:cNvPr id="7" name="CuadroTexto 4"/>
          <p:cNvSpPr txBox="1"/>
          <p:nvPr/>
        </p:nvSpPr>
        <p:spPr>
          <a:xfrm>
            <a:off x="0" y="660355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Hezkuntza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Teknologikoa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| </a:t>
            </a:r>
            <a:r>
              <a:rPr lang="es-ES" sz="11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IDEO I 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2018  |  </a:t>
            </a:r>
            <a:r>
              <a:rPr lang="eu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Aitziber </a:t>
            </a:r>
            <a:r>
              <a:rPr lang="eu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Sarobe</a:t>
            </a:r>
            <a:r>
              <a:rPr lang="eu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Egiguren</a:t>
            </a:r>
            <a:r>
              <a:rPr lang="eu-ES" sz="11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|  </a:t>
            </a:r>
            <a:r>
              <a:rPr lang="eu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asarobe@mondragon.edu</a:t>
            </a:r>
            <a:endParaRPr lang="eu-ES" sz="11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7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quarter" idx="41"/>
          </p:nvPr>
        </p:nvSpPr>
        <p:spPr>
          <a:xfrm>
            <a:off x="468981" y="723900"/>
            <a:ext cx="3166915" cy="5259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 err="1" smtClean="0"/>
              <a:t>Esperotako</a:t>
            </a:r>
            <a:r>
              <a:rPr lang="es-ES" sz="2400" dirty="0" smtClean="0"/>
              <a:t> </a:t>
            </a:r>
            <a:r>
              <a:rPr lang="es-ES" sz="2400" dirty="0" err="1" smtClean="0"/>
              <a:t>Emaitzak</a:t>
            </a:r>
            <a:endParaRPr lang="es-ES" sz="2400" dirty="0"/>
          </a:p>
          <a:p>
            <a:pPr lvl="2"/>
            <a:endParaRPr lang="eu-ES" sz="1700" dirty="0" smtClean="0"/>
          </a:p>
          <a:p>
            <a:pPr marL="342900" lvl="2" indent="-342900">
              <a:buFont typeface="+mj-lt"/>
              <a:buAutoNum type="arabicPeriod"/>
            </a:pPr>
            <a:r>
              <a:rPr lang="eu-ES" sz="1700" dirty="0" err="1" smtClean="0"/>
              <a:t>STEAM-hezkuntzaren</a:t>
            </a:r>
            <a:r>
              <a:rPr lang="eu-ES" sz="1700" dirty="0" smtClean="0"/>
              <a:t> </a:t>
            </a:r>
            <a:r>
              <a:rPr lang="eu-ES" sz="1700" dirty="0"/>
              <a:t>marko partekatua sortzea</a:t>
            </a:r>
            <a:r>
              <a:rPr lang="eu-ES" sz="1700" dirty="0" smtClean="0"/>
              <a:t>.</a:t>
            </a:r>
          </a:p>
          <a:p>
            <a:pPr marL="342900" lvl="2" indent="-342900">
              <a:buFont typeface="+mj-lt"/>
              <a:buAutoNum type="arabicPeriod"/>
            </a:pPr>
            <a:endParaRPr lang="eu-ES" sz="1700" dirty="0"/>
          </a:p>
          <a:p>
            <a:pPr marL="342900" lvl="2" indent="-342900">
              <a:buFont typeface="+mj-lt"/>
              <a:buAutoNum type="arabicPeriod"/>
            </a:pPr>
            <a:r>
              <a:rPr lang="eu-ES" sz="1700" dirty="0" smtClean="0"/>
              <a:t>Ikasle zein irakasleentzat </a:t>
            </a:r>
            <a:r>
              <a:rPr lang="eu-ES" sz="1700" dirty="0" err="1" smtClean="0"/>
              <a:t>STEAM-materialak</a:t>
            </a:r>
            <a:r>
              <a:rPr lang="eu-ES" sz="1700" dirty="0" smtClean="0"/>
              <a:t> sortzea.</a:t>
            </a:r>
          </a:p>
          <a:p>
            <a:pPr marL="342900" lvl="2" indent="-342900">
              <a:buFont typeface="+mj-lt"/>
              <a:buAutoNum type="arabicPeriod"/>
            </a:pPr>
            <a:endParaRPr lang="eu-ES" sz="1700" dirty="0"/>
          </a:p>
          <a:p>
            <a:pPr marL="342900" lvl="2" indent="-342900">
              <a:buFont typeface="+mj-lt"/>
              <a:buAutoNum type="arabicPeriod"/>
            </a:pPr>
            <a:r>
              <a:rPr lang="eu-ES" sz="1700" dirty="0" smtClean="0">
                <a:solidFill>
                  <a:srgbClr val="FF0000"/>
                </a:solidFill>
              </a:rPr>
              <a:t>Ikasle zein irakasleentzat STEM- hezkuntzari lotutako ikuspegi eta planteamendu ezberdinak eskaintzea: irakasleentzat formazio-saioa antolatzea.  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6" name="Imagen 6"/>
          <p:cNvPicPr>
            <a:picLocks noGrp="1"/>
          </p:cNvPicPr>
          <p:nvPr>
            <p:ph type="pic" sz="quarter" idx="4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6" r="17976"/>
          <a:stretch>
            <a:fillRect/>
          </a:stretch>
        </p:blipFill>
        <p:spPr bwMode="auto">
          <a:xfrm>
            <a:off x="4355977" y="1052736"/>
            <a:ext cx="4330824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CuadroTexto"/>
          <p:cNvSpPr txBox="1"/>
          <p:nvPr/>
        </p:nvSpPr>
        <p:spPr>
          <a:xfrm>
            <a:off x="4572000" y="692696"/>
            <a:ext cx="1385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err="1" smtClean="0">
                <a:solidFill>
                  <a:srgbClr val="00A3AD"/>
                </a:solidFill>
                <a:latin typeface=""/>
                <a:cs typeface="Helvetica"/>
              </a:rPr>
              <a:t>Markoa</a:t>
            </a:r>
            <a:endParaRPr lang="es-ES" sz="2800" dirty="0"/>
          </a:p>
        </p:txBody>
      </p:sp>
      <p:sp>
        <p:nvSpPr>
          <p:cNvPr id="8" name="CuadroTexto 4"/>
          <p:cNvSpPr txBox="1"/>
          <p:nvPr/>
        </p:nvSpPr>
        <p:spPr>
          <a:xfrm>
            <a:off x="0" y="660355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Hezkuntza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Teknologikoa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|  HERNANI 2018  |  </a:t>
            </a:r>
            <a:r>
              <a:rPr lang="eu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Aitziber </a:t>
            </a:r>
            <a:r>
              <a:rPr lang="eu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Sarobe</a:t>
            </a:r>
            <a:r>
              <a:rPr lang="eu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Egiguren</a:t>
            </a:r>
            <a:r>
              <a:rPr lang="eu-ES" sz="11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|  </a:t>
            </a:r>
            <a:r>
              <a:rPr lang="eu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asarobe@mondragon.edu</a:t>
            </a:r>
            <a:endParaRPr lang="eu-ES" sz="11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758242" cy="787302"/>
          </a:xfrm>
          <a:prstGeom prst="rect">
            <a:avLst/>
          </a:prstGeom>
        </p:spPr>
      </p:pic>
      <p:cxnSp>
        <p:nvCxnSpPr>
          <p:cNvPr id="11" name="10 Conector recto"/>
          <p:cNvCxnSpPr/>
          <p:nvPr/>
        </p:nvCxnSpPr>
        <p:spPr>
          <a:xfrm>
            <a:off x="3870337" y="1465944"/>
            <a:ext cx="53591" cy="451734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31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sz="quarter" idx="17"/>
          </p:nvPr>
        </p:nvSpPr>
        <p:spPr>
          <a:xfrm>
            <a:off x="683568" y="836712"/>
            <a:ext cx="6480720" cy="688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err="1" smtClean="0">
                <a:latin typeface=""/>
                <a:cs typeface="Helvetica"/>
              </a:rPr>
              <a:t>Proiektu</a:t>
            </a:r>
            <a:r>
              <a:rPr lang="es-ES" dirty="0" smtClean="0">
                <a:latin typeface=""/>
                <a:cs typeface="Helvetica"/>
              </a:rPr>
              <a:t> </a:t>
            </a:r>
            <a:r>
              <a:rPr lang="es-ES" dirty="0" err="1" smtClean="0">
                <a:latin typeface=""/>
                <a:cs typeface="Helvetica"/>
              </a:rPr>
              <a:t>honekiko</a:t>
            </a:r>
            <a:r>
              <a:rPr lang="es-ES" dirty="0" smtClean="0">
                <a:latin typeface=""/>
                <a:cs typeface="Helvetica"/>
              </a:rPr>
              <a:t> interesa: </a:t>
            </a:r>
            <a:endParaRPr lang="es-ES" dirty="0"/>
          </a:p>
        </p:txBody>
      </p:sp>
      <p:sp>
        <p:nvSpPr>
          <p:cNvPr id="2" name="1 CuadroTexto"/>
          <p:cNvSpPr txBox="1"/>
          <p:nvPr/>
        </p:nvSpPr>
        <p:spPr>
          <a:xfrm>
            <a:off x="827583" y="1994351"/>
            <a:ext cx="7056785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2" indent="-342900" algn="just">
              <a:buFont typeface="+mj-lt"/>
              <a:buAutoNum type="arabicPeriod"/>
            </a:pP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STEAM-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proiektuetan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oinarritutako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hezkuntza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baliagarria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da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konpetentzia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zientifiko-teknologiko-matematikoen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garapena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esanguratsuagoan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lantzeko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342900" lvl="2" indent="-342900" algn="just">
              <a:buFont typeface="+mj-lt"/>
              <a:buAutoNum type="arabicPeriod"/>
            </a:pPr>
            <a:endParaRPr lang="en-US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 algn="just">
              <a:buFont typeface="+mj-lt"/>
              <a:buAutoNum type="arabicPeriod"/>
            </a:pP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Nolako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ezaugarriak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izan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beharko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lituzkete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STEM-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proiektuek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lvl="2" indent="-342900" algn="just">
              <a:buFont typeface="+mj-lt"/>
              <a:buAutoNum type="arabicPeriod"/>
            </a:pPr>
            <a:endParaRPr lang="en-US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 algn="just">
              <a:buFont typeface="+mj-lt"/>
              <a:buAutoNum type="arabicPeriod"/>
            </a:pP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Zeintzuk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dira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STEAM-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proiektuetan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oinarritutako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ikaste-irakaste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prozesuak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esanguratsuak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izateko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baldintzak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342900" lvl="2" indent="-342900" algn="just">
              <a:buFont typeface="+mj-lt"/>
              <a:buAutoNum type="arabicPeriod"/>
            </a:pPr>
            <a:endParaRPr lang="en-US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3" indent="-285750" algn="just">
              <a:buFontTx/>
              <a:buChar char="-"/>
            </a:pP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Proiektuen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ezaugarriak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742950" lvl="3" indent="-285750" algn="just">
              <a:buFontTx/>
              <a:buChar char="-"/>
            </a:pP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irakasleen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formazioa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742950" lvl="3" indent="-285750" algn="just">
              <a:buFontTx/>
              <a:buChar char="-"/>
            </a:pP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Ikastetxeen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antolaketa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742950" lvl="3" indent="-285750" algn="just">
              <a:buFontTx/>
              <a:buChar char="-"/>
            </a:pP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Administrazioaren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eskakizunak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ebaluazioa</a:t>
            </a:r>
            <a:r>
              <a:rPr lang="en-US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…)</a:t>
            </a:r>
          </a:p>
          <a:p>
            <a:pPr marL="742950" lvl="3" indent="-285750" algn="just">
              <a:buFontTx/>
              <a:buChar char="-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0" y="660355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Hezkuntza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Teknologikoa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| </a:t>
            </a:r>
            <a:r>
              <a:rPr lang="es-ES" sz="11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IDEO 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2018  |  </a:t>
            </a:r>
            <a:r>
              <a:rPr lang="eu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Aitziber </a:t>
            </a:r>
            <a:r>
              <a:rPr lang="eu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Sarobe</a:t>
            </a:r>
            <a:r>
              <a:rPr lang="eu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Egiguren</a:t>
            </a:r>
            <a:r>
              <a:rPr lang="eu-ES" sz="11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|  </a:t>
            </a:r>
            <a:r>
              <a:rPr lang="eu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asarobe@mondragon.edu</a:t>
            </a:r>
            <a:endParaRPr lang="eu-ES" sz="11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91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2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9"/>
          </p:nvPr>
        </p:nvSpPr>
        <p:spPr>
          <a:xfrm>
            <a:off x="2195736" y="2707140"/>
            <a:ext cx="4176464" cy="1807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 smtClean="0">
                <a:latin typeface="+mn-lt"/>
              </a:rPr>
              <a:t>Lizardi BH </a:t>
            </a:r>
            <a:r>
              <a:rPr lang="es-ES_tradnl" dirty="0" err="1" smtClean="0">
                <a:latin typeface="+mn-lt"/>
              </a:rPr>
              <a:t>institutuan</a:t>
            </a:r>
            <a:endParaRPr lang="es-ES_tradnl" dirty="0">
              <a:latin typeface="+mn-lt"/>
            </a:endParaRPr>
          </a:p>
          <a:p>
            <a:pPr marL="457200" lvl="1" indent="0">
              <a:buNone/>
            </a:pPr>
            <a:r>
              <a:rPr lang="es-ES_tradnl" dirty="0" smtClean="0">
                <a:latin typeface="+mn-lt"/>
              </a:rPr>
              <a:t>Froga </a:t>
            </a:r>
            <a:r>
              <a:rPr lang="es-ES_tradnl" dirty="0" err="1" smtClean="0">
                <a:latin typeface="+mn-lt"/>
              </a:rPr>
              <a:t>pilotoa</a:t>
            </a:r>
            <a:endParaRPr lang="es-ES_tradnl" dirty="0">
              <a:latin typeface="+mn-lt"/>
            </a:endParaRPr>
          </a:p>
          <a:p>
            <a:endParaRPr lang="es-ES_tradnl" dirty="0"/>
          </a:p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0" y="660355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Hezkuntza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Teknologikoa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|  HERNANI 2018  |  </a:t>
            </a:r>
            <a:r>
              <a:rPr lang="eu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Aitziber </a:t>
            </a:r>
            <a:r>
              <a:rPr lang="eu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Sarobe</a:t>
            </a:r>
            <a:r>
              <a:rPr lang="eu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Egiguren</a:t>
            </a:r>
            <a:r>
              <a:rPr lang="eu-ES" sz="11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|  </a:t>
            </a:r>
            <a:r>
              <a:rPr lang="eu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asarobe@mondragon.edu</a:t>
            </a:r>
            <a:endParaRPr lang="eu-ES" sz="11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38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29C022-BD34-794D-B38E-CAF29401E8B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7"/>
          </p:nvPr>
        </p:nvSpPr>
        <p:spPr>
          <a:xfrm>
            <a:off x="468924" y="723900"/>
            <a:ext cx="4277193" cy="5259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Froga </a:t>
            </a:r>
            <a:r>
              <a:rPr lang="es-ES" dirty="0" err="1" smtClean="0"/>
              <a:t>pilotoa</a:t>
            </a:r>
            <a:r>
              <a:rPr lang="es-ES" dirty="0" smtClean="0"/>
              <a:t> </a:t>
            </a:r>
            <a:r>
              <a:rPr lang="es-ES" dirty="0" err="1" smtClean="0"/>
              <a:t>bizitzen</a:t>
            </a:r>
            <a:r>
              <a:rPr lang="es-ES" dirty="0" smtClean="0"/>
              <a:t>: </a:t>
            </a:r>
          </a:p>
          <a:p>
            <a:endParaRPr lang="es-ES" dirty="0"/>
          </a:p>
          <a:p>
            <a:endParaRPr lang="es-ES" sz="1600" dirty="0" smtClean="0"/>
          </a:p>
          <a:p>
            <a:pPr lvl="3"/>
            <a:r>
              <a:rPr lang="es-ES" sz="1400" dirty="0" smtClean="0"/>
              <a:t>Lizardi </a:t>
            </a:r>
            <a:r>
              <a:rPr lang="es-ES" sz="1400" dirty="0" err="1" smtClean="0"/>
              <a:t>Institutuan</a:t>
            </a:r>
            <a:r>
              <a:rPr lang="es-ES" sz="1400" dirty="0" smtClean="0"/>
              <a:t>. </a:t>
            </a:r>
            <a:endParaRPr lang="es-ES" sz="1400" dirty="0"/>
          </a:p>
          <a:p>
            <a:pPr lvl="3"/>
            <a:r>
              <a:rPr lang="es-ES" sz="1400" dirty="0" smtClean="0"/>
              <a:t>DBH 2 </a:t>
            </a:r>
            <a:r>
              <a:rPr lang="es-ES" sz="1400" dirty="0" err="1" smtClean="0"/>
              <a:t>mailako</a:t>
            </a:r>
            <a:r>
              <a:rPr lang="es-ES" sz="1400" dirty="0" smtClean="0"/>
              <a:t> </a:t>
            </a:r>
            <a:r>
              <a:rPr lang="es-ES" sz="1400" dirty="0" err="1" smtClean="0"/>
              <a:t>ikasleekin</a:t>
            </a:r>
            <a:r>
              <a:rPr lang="es-ES" sz="1400" dirty="0" smtClean="0"/>
              <a:t>, </a:t>
            </a:r>
            <a:r>
              <a:rPr lang="es-ES" sz="1400" dirty="0" err="1" smtClean="0"/>
              <a:t>batezbeste</a:t>
            </a:r>
            <a:r>
              <a:rPr lang="es-ES" sz="1400" dirty="0" smtClean="0"/>
              <a:t> 22 </a:t>
            </a:r>
            <a:r>
              <a:rPr lang="es-ES" sz="1400" dirty="0" err="1" smtClean="0"/>
              <a:t>ikasleko</a:t>
            </a:r>
            <a:r>
              <a:rPr lang="es-ES" sz="1400" dirty="0" smtClean="0"/>
              <a:t> 6 </a:t>
            </a:r>
            <a:r>
              <a:rPr lang="es-ES" sz="1400" dirty="0" err="1" smtClean="0"/>
              <a:t>gela</a:t>
            </a:r>
            <a:r>
              <a:rPr lang="es-ES" sz="1400" dirty="0" smtClean="0"/>
              <a:t>. </a:t>
            </a:r>
          </a:p>
          <a:p>
            <a:pPr lvl="3"/>
            <a:r>
              <a:rPr lang="es-ES" sz="1400" dirty="0" smtClean="0"/>
              <a:t>Genero </a:t>
            </a:r>
            <a:r>
              <a:rPr lang="es-ES" sz="1400" dirty="0" err="1" smtClean="0"/>
              <a:t>aldetik</a:t>
            </a:r>
            <a:r>
              <a:rPr lang="es-ES" sz="1400" dirty="0" smtClean="0"/>
              <a:t> </a:t>
            </a:r>
            <a:r>
              <a:rPr lang="es-ES" sz="1400" dirty="0" err="1" smtClean="0"/>
              <a:t>banaketa</a:t>
            </a:r>
            <a:r>
              <a:rPr lang="es-ES" sz="1400" dirty="0" smtClean="0"/>
              <a:t> </a:t>
            </a:r>
            <a:r>
              <a:rPr lang="es-ES" sz="1400" dirty="0" err="1" smtClean="0"/>
              <a:t>orekatua</a:t>
            </a:r>
            <a:r>
              <a:rPr lang="es-ES" sz="1400" dirty="0" smtClean="0"/>
              <a:t>. </a:t>
            </a:r>
          </a:p>
          <a:p>
            <a:pPr lvl="3"/>
            <a:r>
              <a:rPr lang="es-ES" sz="1400" dirty="0" err="1" smtClean="0"/>
              <a:t>Ikasleek</a:t>
            </a:r>
            <a:r>
              <a:rPr lang="es-ES" sz="1400" dirty="0" smtClean="0"/>
              <a:t> IKT eta </a:t>
            </a:r>
            <a:r>
              <a:rPr lang="es-ES" sz="1400" dirty="0" err="1" smtClean="0"/>
              <a:t>Teknologia</a:t>
            </a:r>
            <a:r>
              <a:rPr lang="es-ES" sz="1400" dirty="0" smtClean="0"/>
              <a:t> </a:t>
            </a:r>
            <a:r>
              <a:rPr lang="es-ES" sz="1400" dirty="0" err="1" smtClean="0"/>
              <a:t>ikasgaiak</a:t>
            </a:r>
            <a:r>
              <a:rPr lang="es-ES" sz="1400" dirty="0" smtClean="0"/>
              <a:t> </a:t>
            </a:r>
            <a:r>
              <a:rPr lang="es-ES" sz="1400" dirty="0" err="1" smtClean="0"/>
              <a:t>dituzte</a:t>
            </a:r>
            <a:r>
              <a:rPr lang="es-ES" sz="1400" dirty="0" smtClean="0"/>
              <a:t> </a:t>
            </a:r>
            <a:r>
              <a:rPr lang="es-ES" sz="1400" dirty="0" err="1" smtClean="0"/>
              <a:t>hautatzeko</a:t>
            </a:r>
            <a:r>
              <a:rPr lang="es-ES" sz="1400" dirty="0" smtClean="0"/>
              <a:t>. </a:t>
            </a:r>
          </a:p>
          <a:p>
            <a:pPr lvl="3"/>
            <a:r>
              <a:rPr lang="es-ES" sz="1400" dirty="0" err="1" smtClean="0"/>
              <a:t>Ikasleen</a:t>
            </a:r>
            <a:r>
              <a:rPr lang="es-ES" sz="1400" dirty="0" smtClean="0"/>
              <a:t> </a:t>
            </a:r>
            <a:r>
              <a:rPr lang="es-ES" sz="1400" dirty="0" err="1" smtClean="0"/>
              <a:t>gehiengoak</a:t>
            </a:r>
            <a:r>
              <a:rPr lang="es-ES" sz="1400" dirty="0" smtClean="0"/>
              <a:t> </a:t>
            </a:r>
            <a:r>
              <a:rPr lang="es-ES" sz="1400" dirty="0" err="1" smtClean="0"/>
              <a:t>ez</a:t>
            </a:r>
            <a:r>
              <a:rPr lang="es-ES" sz="1400" dirty="0" smtClean="0"/>
              <a:t> </a:t>
            </a:r>
            <a:r>
              <a:rPr lang="es-ES" sz="1400" dirty="0" err="1" smtClean="0"/>
              <a:t>zuen</a:t>
            </a:r>
            <a:r>
              <a:rPr lang="es-ES" sz="1400" dirty="0" smtClean="0"/>
              <a:t> </a:t>
            </a:r>
            <a:r>
              <a:rPr lang="es-ES" sz="1400" dirty="0" err="1" smtClean="0"/>
              <a:t>elektrizitateari</a:t>
            </a:r>
            <a:r>
              <a:rPr lang="es-ES" sz="1400" dirty="0" smtClean="0"/>
              <a:t>  </a:t>
            </a:r>
            <a:r>
              <a:rPr lang="es-ES" sz="1400" dirty="0" err="1" smtClean="0"/>
              <a:t>buruzko</a:t>
            </a:r>
            <a:r>
              <a:rPr lang="es-ES" sz="1400" dirty="0" smtClean="0"/>
              <a:t> </a:t>
            </a:r>
            <a:r>
              <a:rPr lang="es-ES" sz="1400" dirty="0" err="1" smtClean="0"/>
              <a:t>oinarrizko</a:t>
            </a:r>
            <a:r>
              <a:rPr lang="es-ES" sz="1400" dirty="0" smtClean="0"/>
              <a:t> </a:t>
            </a:r>
            <a:r>
              <a:rPr lang="es-ES" sz="1400" dirty="0" err="1" smtClean="0"/>
              <a:t>ezagutzarik</a:t>
            </a:r>
            <a:r>
              <a:rPr lang="es-ES" sz="1400" dirty="0" smtClean="0"/>
              <a:t>, eta </a:t>
            </a:r>
            <a:r>
              <a:rPr lang="es-ES" sz="1400" dirty="0" err="1" smtClean="0"/>
              <a:t>hainbatek</a:t>
            </a:r>
            <a:r>
              <a:rPr lang="es-ES" sz="1400" dirty="0" smtClean="0"/>
              <a:t> </a:t>
            </a:r>
            <a:r>
              <a:rPr lang="es-ES" sz="1400" dirty="0" err="1" smtClean="0"/>
              <a:t>Scratch</a:t>
            </a:r>
            <a:r>
              <a:rPr lang="es-ES" sz="1400" dirty="0" smtClean="0"/>
              <a:t> eta S4A </a:t>
            </a:r>
            <a:r>
              <a:rPr lang="es-ES" sz="1400" dirty="0" err="1" smtClean="0"/>
              <a:t>programak</a:t>
            </a:r>
            <a:r>
              <a:rPr lang="es-ES" sz="1400" dirty="0" smtClean="0"/>
              <a:t> </a:t>
            </a:r>
            <a:r>
              <a:rPr lang="es-ES" sz="1400" dirty="0" err="1" smtClean="0"/>
              <a:t>ezagutzen</a:t>
            </a:r>
            <a:r>
              <a:rPr lang="es-ES" sz="1400" dirty="0" smtClean="0"/>
              <a:t> </a:t>
            </a:r>
            <a:r>
              <a:rPr lang="es-ES" sz="1400" dirty="0" err="1" smtClean="0"/>
              <a:t>zituzten</a:t>
            </a:r>
            <a:r>
              <a:rPr lang="es-ES" sz="1400" dirty="0" smtClean="0"/>
              <a:t>.</a:t>
            </a:r>
            <a:endParaRPr lang="es-ES" sz="1400" dirty="0"/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462" y="0"/>
            <a:ext cx="4216539" cy="3425938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462" y="3425938"/>
            <a:ext cx="4241094" cy="3445889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4"/>
          <p:cNvSpPr txBox="1"/>
          <p:nvPr/>
        </p:nvSpPr>
        <p:spPr>
          <a:xfrm>
            <a:off x="0" y="660355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Hezkuntza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Teknologikoa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| </a:t>
            </a:r>
            <a:r>
              <a:rPr lang="es-ES" sz="11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IDEO </a:t>
            </a:r>
            <a:r>
              <a:rPr lang="es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2018  |  </a:t>
            </a:r>
            <a:r>
              <a:rPr lang="eu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Aitziber </a:t>
            </a:r>
            <a:r>
              <a:rPr lang="eu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Sarobe</a:t>
            </a:r>
            <a:r>
              <a:rPr lang="eu-ES" sz="1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Egiguren</a:t>
            </a:r>
            <a:r>
              <a:rPr lang="eu-ES" sz="11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|  </a:t>
            </a:r>
            <a:r>
              <a:rPr lang="eu-E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asarobe@mondragon.edu</a:t>
            </a:r>
            <a:endParaRPr lang="eu-ES" sz="11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8084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1853</Words>
  <Application>Microsoft Office PowerPoint</Application>
  <PresentationFormat>Pantailako aurkezpena (4:3)</PresentationFormat>
  <Paragraphs>310</Paragraphs>
  <Slides>25</Slides>
  <Notes>7</Notes>
  <HiddenSlides>0</HiddenSlides>
  <MMClips>0</MMClips>
  <ScaleCrop>false</ScaleCrop>
  <HeadingPairs>
    <vt:vector size="4" baseType="variant">
      <vt:variant>
        <vt:lpstr>Gaia</vt:lpstr>
      </vt:variant>
      <vt:variant>
        <vt:i4>1</vt:i4>
      </vt:variant>
      <vt:variant>
        <vt:lpstr>Diapositiben tituluak</vt:lpstr>
      </vt:variant>
      <vt:variant>
        <vt:i4>25</vt:i4>
      </vt:variant>
    </vt:vector>
  </HeadingPairs>
  <TitlesOfParts>
    <vt:vector size="26" baseType="lpstr">
      <vt:lpstr>Tema de Office</vt:lpstr>
      <vt:lpstr>PowerPoint-eko aurkezpena</vt:lpstr>
      <vt:lpstr>PowerPoint-eko aurkezpena</vt:lpstr>
      <vt:lpstr>PowerPoint-eko aurkezpena</vt:lpstr>
      <vt:lpstr>PowerPoint-eko aurkezpena</vt:lpstr>
      <vt:lpstr>PowerPoint-eko aurkezpena</vt:lpstr>
      <vt:lpstr>PowerPoint-eko aurkezpena</vt:lpstr>
      <vt:lpstr>PowerPoint-eko aurkezpena</vt:lpstr>
      <vt:lpstr>PowerPoint-eko aurkezpena</vt:lpstr>
      <vt:lpstr>PowerPoint-eko aurkezpena</vt:lpstr>
      <vt:lpstr>PowerPoint-eko aurkezpena</vt:lpstr>
      <vt:lpstr>PowerPoint-eko aurkezpena</vt:lpstr>
      <vt:lpstr>PowerPoint-eko aurkezpena</vt:lpstr>
      <vt:lpstr>PowerPoint-eko aurkezpena</vt:lpstr>
      <vt:lpstr>PowerPoint-eko aurkezpena</vt:lpstr>
      <vt:lpstr>PowerPoint-eko aurkezpena</vt:lpstr>
      <vt:lpstr>PowerPoint-eko aurkezpena</vt:lpstr>
      <vt:lpstr>PowerPoint-eko aurkezpena</vt:lpstr>
      <vt:lpstr>PowerPoint-eko aurkezpena</vt:lpstr>
      <vt:lpstr>PowerPoint-eko aurkezpena</vt:lpstr>
      <vt:lpstr>PowerPoint-eko aurkezpena</vt:lpstr>
      <vt:lpstr>PowerPoint-eko aurkezpena</vt:lpstr>
      <vt:lpstr>PowerPoint-eko aurkezpena</vt:lpstr>
      <vt:lpstr>PowerPoint-eko aurkezpena</vt:lpstr>
      <vt:lpstr>PowerPoint-eko aurkezpena</vt:lpstr>
      <vt:lpstr>PowerPoint-eko aurkezpena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Aitziber Sarobe</dc:creator>
  <cp:lastModifiedBy>Rubio Zavala, Maria</cp:lastModifiedBy>
  <cp:revision>31</cp:revision>
  <dcterms:created xsi:type="dcterms:W3CDTF">2018-04-18T06:29:17Z</dcterms:created>
  <dcterms:modified xsi:type="dcterms:W3CDTF">2018-04-20T06:44:49Z</dcterms:modified>
</cp:coreProperties>
</file>