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0691813" cy="7559675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697CF1-074D-4BC2-9DE6-2AA2A144AD13}" v="10" dt="2024-04-25T22:21:1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33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4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06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639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744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337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97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820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16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7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8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540F-86B2-4FEA-A3C8-A405E4D38CD8}" type="datetimeFigureOut">
              <a:rPr lang="es-ES" smtClean="0"/>
              <a:t>07/05/2024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410B8-A327-4141-836D-4AAD1E05FD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335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685032" y="614875"/>
            <a:ext cx="6207474" cy="306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PROIEKTUAREN IZENBURUA</a:t>
            </a: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b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Proiektuaren</a:t>
            </a:r>
            <a:r>
              <a:rPr kumimoji="0" lang="eu-ES" altLang="es-ES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deskribapena</a:t>
            </a:r>
            <a:r>
              <a:rPr lang="eu-ES" altLang="es-ES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  <a:r>
              <a:rPr kumimoji="0" lang="eu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u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0" name="Picture 6" descr="ES-EU Europar Batasunak kofinantzatuta_P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37" y="6276423"/>
            <a:ext cx="2760662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685032" y="3572405"/>
            <a:ext cx="6207474" cy="310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400" b="1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Trebuchet MS" panose="020B0603020202020204" pitchFamily="34" charset="0"/>
              </a:rPr>
              <a:t>TÍTULO DEL PROYECTO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  <a:buClrTx/>
              <a:buSzTx/>
              <a:buFontTx/>
              <a:buNone/>
              <a:tabLst/>
            </a:pPr>
            <a:br>
              <a:rPr kumimoji="0" lang="es-ES" altLang="es-ES" sz="2200" b="1" i="0" u="none" strike="noStrike" cap="none" normalizeH="0" baseline="0" dirty="0">
                <a:ln>
                  <a:noFill/>
                </a:ln>
                <a:solidFill>
                  <a:srgbClr val="4495CE"/>
                </a:solidFill>
                <a:effectLst/>
                <a:latin typeface="Trebuchet MS" panose="020B0603020202020204" pitchFamily="34" charset="0"/>
              </a:rPr>
            </a:br>
            <a:r>
              <a:rPr kumimoji="0" lang="es-ES" altLang="es-E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Descripción del Proyecto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190081" y="7292975"/>
            <a:ext cx="7462837" cy="2667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190081" y="0"/>
            <a:ext cx="7462837" cy="2746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A5EB9381-A936-A654-FB15-EFC031538E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8495" y="6256867"/>
            <a:ext cx="1104011" cy="835025"/>
          </a:xfrm>
          <a:prstGeom prst="rect">
            <a:avLst/>
          </a:prstGeom>
        </p:spPr>
      </p:pic>
      <p:pic>
        <p:nvPicPr>
          <p:cNvPr id="2" name="Irudi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26" y="6340547"/>
            <a:ext cx="2119765" cy="751345"/>
          </a:xfrm>
          <a:prstGeom prst="rect">
            <a:avLst/>
          </a:prstGeom>
        </p:spPr>
      </p:pic>
      <p:sp>
        <p:nvSpPr>
          <p:cNvPr id="8" name="TestuKoadroa 7"/>
          <p:cNvSpPr txBox="1"/>
          <p:nvPr/>
        </p:nvSpPr>
        <p:spPr>
          <a:xfrm>
            <a:off x="292608" y="1353312"/>
            <a:ext cx="27157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Programa de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ayudas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/ Laguntza-programa:</a:t>
            </a:r>
          </a:p>
          <a:p>
            <a:r>
              <a:rPr lang="eu-ES" sz="1400" dirty="0">
                <a:latin typeface="Trebuchet MS" panose="020B0603020202020204" pitchFamily="34" charset="0"/>
              </a:rPr>
              <a:t>EREIN, LEADER</a:t>
            </a:r>
          </a:p>
          <a:p>
            <a:endParaRPr lang="eu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Urtea / </a:t>
            </a:r>
            <a:r>
              <a:rPr lang="eu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Año</a:t>
            </a:r>
            <a:r>
              <a:rPr lang="eu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Poner</a:t>
            </a:r>
            <a:r>
              <a:rPr lang="eu-ES" sz="800" i="1" dirty="0">
                <a:solidFill>
                  <a:srgbClr val="0070C0"/>
                </a:solidFill>
                <a:latin typeface="Trebuchet MS" panose="020B0603020202020204" pitchFamily="34" charset="0"/>
              </a:rPr>
              <a:t> el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año</a:t>
            </a:r>
            <a:r>
              <a:rPr lang="eu-ES" sz="800" i="1" dirty="0">
                <a:solidFill>
                  <a:srgbClr val="0070C0"/>
                </a:solidFill>
                <a:latin typeface="Trebuchet MS" panose="020B0603020202020204" pitchFamily="34" charset="0"/>
              </a:rPr>
              <a:t> de la </a:t>
            </a:r>
            <a:r>
              <a:rPr lang="eu-ES" sz="800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convocatoria</a:t>
            </a:r>
            <a:endParaRPr lang="eu-ES" sz="800" i="1" dirty="0">
              <a:solidFill>
                <a:srgbClr val="0070C0"/>
              </a:solidFill>
              <a:latin typeface="Trebuchet MS" panose="020B0603020202020204" pitchFamily="34" charset="0"/>
            </a:endParaRPr>
          </a:p>
          <a:p>
            <a:r>
              <a:rPr lang="eu-ES" sz="1400" dirty="0">
                <a:latin typeface="Trebuchet MS" panose="020B0603020202020204" pitchFamily="34" charset="0"/>
              </a:rPr>
              <a:t>20XX</a:t>
            </a:r>
            <a:endParaRPr lang="es-ES" sz="1400" dirty="0">
              <a:latin typeface="Trebuchet MS" panose="020B0603020202020204" pitchFamily="34" charset="0"/>
            </a:endParaRPr>
          </a:p>
        </p:txBody>
      </p:sp>
      <p:sp>
        <p:nvSpPr>
          <p:cNvPr id="13" name="Laukizuzena 12"/>
          <p:cNvSpPr/>
          <p:nvPr/>
        </p:nvSpPr>
        <p:spPr>
          <a:xfrm>
            <a:off x="3839153" y="6393053"/>
            <a:ext cx="18050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Espacio</a:t>
            </a:r>
            <a:r>
              <a:rPr lang="eu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 para </a:t>
            </a: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logo</a:t>
            </a:r>
            <a:r>
              <a:rPr lang="eu-ES" altLang="es-ES" i="1" dirty="0">
                <a:solidFill>
                  <a:srgbClr val="0070C0"/>
                </a:solidFill>
                <a:latin typeface="Trebuchet MS" panose="020B0603020202020204" pitchFamily="34" charset="0"/>
              </a:rPr>
              <a:t> </a:t>
            </a:r>
            <a:r>
              <a:rPr lang="eu-ES" altLang="es-ES" i="1" dirty="0" err="1">
                <a:solidFill>
                  <a:srgbClr val="0070C0"/>
                </a:solidFill>
                <a:latin typeface="Trebuchet MS" panose="020B0603020202020204" pitchFamily="34" charset="0"/>
              </a:rPr>
              <a:t>adicional</a:t>
            </a:r>
            <a:endParaRPr lang="es-ES" altLang="es-ES" sz="2200" dirty="0">
              <a:solidFill>
                <a:srgbClr val="4495CE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Laukizuzena 8"/>
          <p:cNvSpPr/>
          <p:nvPr/>
        </p:nvSpPr>
        <p:spPr>
          <a:xfrm>
            <a:off x="292608" y="2738307"/>
            <a:ext cx="30350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endParaRPr lang="eu-ES" altLang="es-ES" sz="1400" b="1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4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Aurrekontua </a:t>
            </a:r>
            <a:r>
              <a:rPr lang="es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/ Presupuesto: </a:t>
            </a:r>
            <a:endParaRPr lang="es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2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XX.XXX.XXX €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Europar Batasunaren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 la Unión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Europea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Importe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de </a:t>
            </a:r>
            <a:r>
              <a:rPr lang="eu-ES" altLang="es-ES" sz="1400" dirty="0" err="1">
                <a:solidFill>
                  <a:srgbClr val="211D1E"/>
                </a:solidFill>
                <a:latin typeface="Trebuchet MS" panose="020B0603020202020204" pitchFamily="34" charset="0"/>
              </a:rPr>
              <a:t>ayuda</a:t>
            </a:r>
            <a:r>
              <a:rPr lang="eu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endParaRPr lang="eu-ES" altLang="es-ES" sz="1400" dirty="0">
              <a:solidFill>
                <a:srgbClr val="211D1E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Eusko Jaurlaritzaren Laguntza /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ts val="200"/>
              </a:spcAft>
            </a:pP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Financiación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del </a:t>
            </a:r>
            <a:r>
              <a:rPr lang="eu-ES" altLang="es-ES" sz="1400" b="1" dirty="0" err="1">
                <a:solidFill>
                  <a:schemeClr val="accent6"/>
                </a:solidFill>
                <a:latin typeface="Trebuchet MS" panose="020B0603020202020204" pitchFamily="34" charset="0"/>
              </a:rPr>
              <a:t>Gobierno</a:t>
            </a:r>
            <a:r>
              <a:rPr lang="eu-ES" altLang="es-ES" sz="1400" b="1" dirty="0">
                <a:solidFill>
                  <a:schemeClr val="accent6"/>
                </a:solidFill>
                <a:latin typeface="Trebuchet MS" panose="020B0603020202020204" pitchFamily="34" charset="0"/>
              </a:rPr>
              <a:t> Vasco: </a:t>
            </a:r>
            <a:endParaRPr lang="eu-ES" altLang="es-ES" sz="1400" dirty="0">
              <a:solidFill>
                <a:schemeClr val="accent6"/>
              </a:solidFill>
              <a:latin typeface="Trebuchet MS" panose="020B0603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ts val="500"/>
              </a:spcAft>
            </a:pPr>
            <a:r>
              <a:rPr lang="es-ES" altLang="es-ES" sz="1400" dirty="0">
                <a:solidFill>
                  <a:srgbClr val="211D1E"/>
                </a:solidFill>
                <a:latin typeface="Trebuchet MS" panose="020B0603020202020204" pitchFamily="34" charset="0"/>
              </a:rPr>
              <a:t>Importe de ayuda </a:t>
            </a:r>
            <a:endParaRPr lang="es-ES" sz="1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790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a" ma:contentTypeID="0x010100248939B146C7F849B2D397BBA8361369" ma:contentTypeVersion="19" ma:contentTypeDescription="Sortu dokumentu berri bat." ma:contentTypeScope="" ma:versionID="4425fa2a2444cd43578e146264bdc729">
  <xsd:schema xmlns:xsd="http://www.w3.org/2001/XMLSchema" xmlns:xs="http://www.w3.org/2001/XMLSchema" xmlns:p="http://schemas.microsoft.com/office/2006/metadata/properties" xmlns:ns2="9352a1fb-f607-4564-85d8-5ca10b059fd8" xmlns:ns3="bfeeef81-7dbb-4e8d-904c-33b2f2a5faed" targetNamespace="http://schemas.microsoft.com/office/2006/metadata/properties" ma:root="true" ma:fieldsID="dc1b5f242edcdc2efae15e52e5d72dc0" ns2:_="" ns3:_="">
    <xsd:import namespace="9352a1fb-f607-4564-85d8-5ca10b059fd8"/>
    <xsd:import namespace="bfeeef81-7dbb-4e8d-904c-33b2f2a5fa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FECHACREACIO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a1fb-f607-4564-85d8-5ca10b059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ECHACREACION" ma:index="10" nillable="true" ma:displayName="FECHA CREACION" ma:format="DateOnly" ma:internalName="FECHACREACION">
      <xsd:simpleType>
        <xsd:restriction base="dms:DateTim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rudiaren etiketak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eef81-7dbb-4e8d-904c-33b2f2a5fae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ekatuta dutenak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Xehetasunekin partekatua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814eff9-577c-4835-95e2-9f01c8dc98e5}" ma:internalName="TaxCatchAll" ma:showField="CatchAllData" ma:web="bfeeef81-7dbb-4e8d-904c-33b2f2a5fa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Eduki mota"/>
        <xsd:element ref="dc:title" minOccurs="0" maxOccurs="1" ma:index="4" ma:displayName="Titulua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feeef81-7dbb-4e8d-904c-33b2f2a5faed" xsi:nil="true"/>
    <FECHACREACION xmlns="9352a1fb-f607-4564-85d8-5ca10b059fd8" xsi:nil="true"/>
    <lcf76f155ced4ddcb4097134ff3c332f xmlns="9352a1fb-f607-4564-85d8-5ca10b059fd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8D15C7B-8DA1-4960-9366-82C6B4DBC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2a1fb-f607-4564-85d8-5ca10b059fd8"/>
    <ds:schemaRef ds:uri="bfeeef81-7dbb-4e8d-904c-33b2f2a5fa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BCB00B-07C2-4DA7-A4B4-3C54F77DDF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B1A57D-7322-428A-968B-6FCDC18FA0C2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9352a1fb-f607-4564-85d8-5ca10b059fd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bfeeef81-7dbb-4e8d-904c-33b2f2a5fae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73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de Office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 Canto Blanco, Maria Belen</dc:creator>
  <cp:lastModifiedBy>Isabel Buesa Diaz</cp:lastModifiedBy>
  <cp:revision>11</cp:revision>
  <cp:lastPrinted>2024-01-30T12:59:16Z</cp:lastPrinted>
  <dcterms:created xsi:type="dcterms:W3CDTF">2024-01-23T10:24:19Z</dcterms:created>
  <dcterms:modified xsi:type="dcterms:W3CDTF">2024-05-07T07:31:55Z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0x010100248939B146C7F849B2D397BBA8361369</vt:lpwstr>
  </property>
</Properties>
</file>